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3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handoutMasterIdLst>
    <p:handoutMasterId r:id="rId20"/>
  </p:handoutMasterIdLst>
  <p:sldIdLst>
    <p:sldId id="256" r:id="rId2"/>
    <p:sldId id="467" r:id="rId3"/>
    <p:sldId id="468" r:id="rId4"/>
    <p:sldId id="471" r:id="rId5"/>
    <p:sldId id="472" r:id="rId6"/>
    <p:sldId id="484" r:id="rId7"/>
    <p:sldId id="473" r:id="rId8"/>
    <p:sldId id="477" r:id="rId9"/>
    <p:sldId id="470" r:id="rId10"/>
    <p:sldId id="475" r:id="rId11"/>
    <p:sldId id="474" r:id="rId12"/>
    <p:sldId id="485" r:id="rId13"/>
    <p:sldId id="488" r:id="rId14"/>
    <p:sldId id="478" r:id="rId15"/>
    <p:sldId id="490" r:id="rId16"/>
    <p:sldId id="486" r:id="rId17"/>
    <p:sldId id="482" r:id="rId18"/>
  </p:sldIdLst>
  <p:sldSz cx="9144000" cy="6858000" type="screen4x3"/>
  <p:notesSz cx="6742113" cy="98726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3D9A"/>
    <a:srgbClr val="D7D9F1"/>
    <a:srgbClr val="5D65C7"/>
    <a:srgbClr val="1C2A5B"/>
    <a:srgbClr val="222660"/>
    <a:srgbClr val="ACB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9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hyperlink" Target="https://clave.gob.es/" TargetMode="External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hyperlink" Target="https://clave.gob.es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C01803-D643-483F-A3FD-DFDC86A9A92D}" type="doc">
      <dgm:prSet loTypeId="urn:microsoft.com/office/officeart/2005/8/layout/vList2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gl-ES"/>
        </a:p>
      </dgm:t>
    </dgm:pt>
    <dgm:pt modelId="{DC7766A7-EA91-468B-AA93-6FF950612D4C}">
      <dgm:prSet/>
      <dgm:spPr/>
      <dgm:t>
        <a:bodyPr/>
        <a:lstStyle/>
        <a:p>
          <a:pPr rtl="0"/>
          <a:r>
            <a:rPr lang="gl-ES"/>
            <a:t>Introdución</a:t>
          </a:r>
        </a:p>
      </dgm:t>
    </dgm:pt>
    <dgm:pt modelId="{E98AFF6E-A3CD-4887-B189-3CBF251C9CB7}" type="parTrans" cxnId="{2C1BDEF1-E646-4FA8-936C-E0FF76ADC5FD}">
      <dgm:prSet/>
      <dgm:spPr/>
      <dgm:t>
        <a:bodyPr/>
        <a:lstStyle/>
        <a:p>
          <a:endParaRPr lang="gl-ES"/>
        </a:p>
      </dgm:t>
    </dgm:pt>
    <dgm:pt modelId="{B3D9CA3D-8350-47B1-A565-833DC507F726}" type="sibTrans" cxnId="{2C1BDEF1-E646-4FA8-936C-E0FF76ADC5FD}">
      <dgm:prSet/>
      <dgm:spPr/>
      <dgm:t>
        <a:bodyPr/>
        <a:lstStyle/>
        <a:p>
          <a:endParaRPr lang="gl-ES"/>
        </a:p>
      </dgm:t>
    </dgm:pt>
    <dgm:pt modelId="{3346B557-0A32-4E5D-9153-57F912E36689}">
      <dgm:prSet/>
      <dgm:spPr/>
      <dgm:t>
        <a:bodyPr/>
        <a:lstStyle/>
        <a:p>
          <a:pPr rtl="0"/>
          <a:r>
            <a:rPr lang="gl-ES"/>
            <a:t>Arquitectura</a:t>
          </a:r>
        </a:p>
      </dgm:t>
    </dgm:pt>
    <dgm:pt modelId="{1B24ED04-73E4-4F05-A2B0-036108212444}" type="parTrans" cxnId="{90AF3EAF-BFE5-4DB4-A76A-6893D792A74F}">
      <dgm:prSet/>
      <dgm:spPr/>
      <dgm:t>
        <a:bodyPr/>
        <a:lstStyle/>
        <a:p>
          <a:endParaRPr lang="gl-ES"/>
        </a:p>
      </dgm:t>
    </dgm:pt>
    <dgm:pt modelId="{210C313D-5543-49D4-9F7F-BD2EC4E1F007}" type="sibTrans" cxnId="{90AF3EAF-BFE5-4DB4-A76A-6893D792A74F}">
      <dgm:prSet/>
      <dgm:spPr/>
      <dgm:t>
        <a:bodyPr/>
        <a:lstStyle/>
        <a:p>
          <a:endParaRPr lang="gl-ES"/>
        </a:p>
      </dgm:t>
    </dgm:pt>
    <dgm:pt modelId="{65F35D96-B35D-4776-9A60-9B54DED65542}">
      <dgm:prSet/>
      <dgm:spPr/>
      <dgm:t>
        <a:bodyPr/>
        <a:lstStyle/>
        <a:p>
          <a:pPr rtl="0"/>
          <a:r>
            <a:rPr lang="gl-ES"/>
            <a:t>Sedes dispoñibles</a:t>
          </a:r>
        </a:p>
      </dgm:t>
    </dgm:pt>
    <dgm:pt modelId="{D828D2A9-64E7-4E3E-A2E9-3022894268F9}" type="parTrans" cxnId="{103A6B16-ED39-42DC-99FB-C226CEC6603F}">
      <dgm:prSet/>
      <dgm:spPr/>
      <dgm:t>
        <a:bodyPr/>
        <a:lstStyle/>
        <a:p>
          <a:endParaRPr lang="gl-ES"/>
        </a:p>
      </dgm:t>
    </dgm:pt>
    <dgm:pt modelId="{397A8161-3092-4253-A74F-BA6482C2B41D}" type="sibTrans" cxnId="{103A6B16-ED39-42DC-99FB-C226CEC6603F}">
      <dgm:prSet/>
      <dgm:spPr/>
      <dgm:t>
        <a:bodyPr/>
        <a:lstStyle/>
        <a:p>
          <a:endParaRPr lang="gl-ES"/>
        </a:p>
      </dgm:t>
    </dgm:pt>
    <dgm:pt modelId="{AF66DFBE-90E4-46E4-8BF2-F77F2967DF87}">
      <dgm:prSet/>
      <dgm:spPr/>
      <dgm:t>
        <a:bodyPr/>
        <a:lstStyle/>
        <a:p>
          <a:pPr rtl="0"/>
          <a:r>
            <a:rPr lang="gl-ES"/>
            <a:t>Contidos das sedes electrónicas</a:t>
          </a:r>
        </a:p>
      </dgm:t>
    </dgm:pt>
    <dgm:pt modelId="{2E526A0A-F83A-4EF9-AB56-DC488C58F102}" type="parTrans" cxnId="{436FF87E-3D4B-4B2B-9E9D-AE282CDCBFF3}">
      <dgm:prSet/>
      <dgm:spPr/>
      <dgm:t>
        <a:bodyPr/>
        <a:lstStyle/>
        <a:p>
          <a:endParaRPr lang="gl-ES"/>
        </a:p>
      </dgm:t>
    </dgm:pt>
    <dgm:pt modelId="{086533D1-654C-4439-AE48-B63EA45A149D}" type="sibTrans" cxnId="{436FF87E-3D4B-4B2B-9E9D-AE282CDCBFF3}">
      <dgm:prSet/>
      <dgm:spPr/>
      <dgm:t>
        <a:bodyPr/>
        <a:lstStyle/>
        <a:p>
          <a:endParaRPr lang="gl-ES"/>
        </a:p>
      </dgm:t>
    </dgm:pt>
    <dgm:pt modelId="{C44C15AF-9F3F-45EF-9F2C-5ACAEE144A2D}">
      <dgm:prSet/>
      <dgm:spPr/>
      <dgm:t>
        <a:bodyPr/>
        <a:lstStyle/>
        <a:p>
          <a:pPr rtl="0"/>
          <a:r>
            <a:rPr lang="gl-ES"/>
            <a:t>Tramitación</a:t>
          </a:r>
        </a:p>
      </dgm:t>
    </dgm:pt>
    <dgm:pt modelId="{9062418F-A472-487C-9694-799DAC871DE9}" type="parTrans" cxnId="{38E28C62-D9E1-4B4A-A5F2-0AEC870E340F}">
      <dgm:prSet/>
      <dgm:spPr/>
      <dgm:t>
        <a:bodyPr/>
        <a:lstStyle/>
        <a:p>
          <a:endParaRPr lang="gl-ES"/>
        </a:p>
      </dgm:t>
    </dgm:pt>
    <dgm:pt modelId="{890925E6-846B-4B18-8B75-15556F3C9A57}" type="sibTrans" cxnId="{38E28C62-D9E1-4B4A-A5F2-0AEC870E340F}">
      <dgm:prSet/>
      <dgm:spPr/>
      <dgm:t>
        <a:bodyPr/>
        <a:lstStyle/>
        <a:p>
          <a:endParaRPr lang="gl-ES"/>
        </a:p>
      </dgm:t>
    </dgm:pt>
    <dgm:pt modelId="{E7BE6BA5-90D6-4E5A-A99A-800074FB3F9F}">
      <dgm:prSet/>
      <dgm:spPr/>
      <dgm:t>
        <a:bodyPr/>
        <a:lstStyle/>
        <a:p>
          <a:pPr rtl="0"/>
          <a:r>
            <a:rPr lang="gl-ES"/>
            <a:t>Consulta de xestións do cidadán</a:t>
          </a:r>
        </a:p>
      </dgm:t>
    </dgm:pt>
    <dgm:pt modelId="{A92EFCBE-2C6F-40C4-8925-71FCEAEB70F4}" type="parTrans" cxnId="{79CAD9B8-16A3-4D1D-B80A-7AED25DBF780}">
      <dgm:prSet/>
      <dgm:spPr/>
      <dgm:t>
        <a:bodyPr/>
        <a:lstStyle/>
        <a:p>
          <a:endParaRPr lang="gl-ES"/>
        </a:p>
      </dgm:t>
    </dgm:pt>
    <dgm:pt modelId="{AB871F43-A901-4668-A52B-C1C8805992A1}" type="sibTrans" cxnId="{79CAD9B8-16A3-4D1D-B80A-7AED25DBF780}">
      <dgm:prSet/>
      <dgm:spPr/>
      <dgm:t>
        <a:bodyPr/>
        <a:lstStyle/>
        <a:p>
          <a:endParaRPr lang="gl-ES"/>
        </a:p>
      </dgm:t>
    </dgm:pt>
    <dgm:pt modelId="{18DA078F-979E-4347-A4FA-590AED56CFDB}">
      <dgm:prSet phldr="0"/>
      <dgm:spPr/>
      <dgm:t>
        <a:bodyPr/>
        <a:lstStyle/>
        <a:p>
          <a:pPr rtl="0"/>
          <a:r>
            <a:rPr lang="gl-ES">
              <a:latin typeface="Candara"/>
            </a:rPr>
            <a:t>Portal de Cargos Electos</a:t>
          </a:r>
        </a:p>
      </dgm:t>
    </dgm:pt>
    <dgm:pt modelId="{890DDBEB-F021-43A6-80C7-B340A3A32CF0}" type="parTrans" cxnId="{F5885235-CC2C-46F4-8D5C-80D2964C71CB}">
      <dgm:prSet/>
      <dgm:spPr/>
      <dgm:t>
        <a:bodyPr/>
        <a:lstStyle/>
        <a:p>
          <a:endParaRPr lang="es-ES"/>
        </a:p>
      </dgm:t>
    </dgm:pt>
    <dgm:pt modelId="{84E8CA8F-0652-4D49-89C3-2C1F6FC6D447}" type="sibTrans" cxnId="{F5885235-CC2C-46F4-8D5C-80D2964C71CB}">
      <dgm:prSet/>
      <dgm:spPr/>
      <dgm:t>
        <a:bodyPr/>
        <a:lstStyle/>
        <a:p>
          <a:endParaRPr lang="es-ES"/>
        </a:p>
      </dgm:t>
    </dgm:pt>
    <dgm:pt modelId="{1A3C938B-53B9-4B08-8CCE-9DDBB2D93D62}" type="pres">
      <dgm:prSet presAssocID="{4EC01803-D643-483F-A3FD-DFDC86A9A92D}" presName="linear" presStyleCnt="0">
        <dgm:presLayoutVars>
          <dgm:animLvl val="lvl"/>
          <dgm:resizeHandles val="exact"/>
        </dgm:presLayoutVars>
      </dgm:prSet>
      <dgm:spPr/>
    </dgm:pt>
    <dgm:pt modelId="{CBC296C5-03F3-4FC4-80CD-E50BC35333F7}" type="pres">
      <dgm:prSet presAssocID="{DC7766A7-EA91-468B-AA93-6FF950612D4C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0D9EE388-7FA0-4F12-89BB-97BAA99264A7}" type="pres">
      <dgm:prSet presAssocID="{B3D9CA3D-8350-47B1-A565-833DC507F726}" presName="spacer" presStyleCnt="0"/>
      <dgm:spPr/>
    </dgm:pt>
    <dgm:pt modelId="{F04B54C6-D40B-4897-BF91-3C9DFB3FEF53}" type="pres">
      <dgm:prSet presAssocID="{3346B557-0A32-4E5D-9153-57F912E36689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3761C429-1F12-461F-BE1D-F1BAE9405200}" type="pres">
      <dgm:prSet presAssocID="{210C313D-5543-49D4-9F7F-BD2EC4E1F007}" presName="spacer" presStyleCnt="0"/>
      <dgm:spPr/>
    </dgm:pt>
    <dgm:pt modelId="{E087C917-2AB2-4491-BA75-015AFF42D359}" type="pres">
      <dgm:prSet presAssocID="{65F35D96-B35D-4776-9A60-9B54DED65542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D17E7E3F-FD77-49B1-BCB3-7F5DBA7CC3A4}" type="pres">
      <dgm:prSet presAssocID="{397A8161-3092-4253-A74F-BA6482C2B41D}" presName="spacer" presStyleCnt="0"/>
      <dgm:spPr/>
    </dgm:pt>
    <dgm:pt modelId="{DAA0463C-23BD-4311-8779-0488E533E231}" type="pres">
      <dgm:prSet presAssocID="{AF66DFBE-90E4-46E4-8BF2-F77F2967DF87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09639F0E-1D35-4D0F-B50D-8F1F68EF1BCF}" type="pres">
      <dgm:prSet presAssocID="{086533D1-654C-4439-AE48-B63EA45A149D}" presName="spacer" presStyleCnt="0"/>
      <dgm:spPr/>
    </dgm:pt>
    <dgm:pt modelId="{D1013649-296F-4F25-ACFF-3F7B2F0D26C7}" type="pres">
      <dgm:prSet presAssocID="{C44C15AF-9F3F-45EF-9F2C-5ACAEE144A2D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E915190E-0936-4868-826A-3C1BC82210AA}" type="pres">
      <dgm:prSet presAssocID="{890925E6-846B-4B18-8B75-15556F3C9A57}" presName="spacer" presStyleCnt="0"/>
      <dgm:spPr/>
    </dgm:pt>
    <dgm:pt modelId="{6B9CAFFB-2944-4301-8100-153E6F81A95A}" type="pres">
      <dgm:prSet presAssocID="{E7BE6BA5-90D6-4E5A-A99A-800074FB3F9F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CB2258E2-3925-4393-BD68-FAFA7DEB1B71}" type="pres">
      <dgm:prSet presAssocID="{AB871F43-A901-4668-A52B-C1C8805992A1}" presName="spacer" presStyleCnt="0"/>
      <dgm:spPr/>
    </dgm:pt>
    <dgm:pt modelId="{ED718082-BC09-4621-A11F-0F4C6A4D9CC2}" type="pres">
      <dgm:prSet presAssocID="{18DA078F-979E-4347-A4FA-590AED56CFDB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103A6B16-ED39-42DC-99FB-C226CEC6603F}" srcId="{4EC01803-D643-483F-A3FD-DFDC86A9A92D}" destId="{65F35D96-B35D-4776-9A60-9B54DED65542}" srcOrd="2" destOrd="0" parTransId="{D828D2A9-64E7-4E3E-A2E9-3022894268F9}" sibTransId="{397A8161-3092-4253-A74F-BA6482C2B41D}"/>
    <dgm:cxn modelId="{B3B48C2B-5D40-43EF-AF7E-DDF6F0019036}" type="presOf" srcId="{AF66DFBE-90E4-46E4-8BF2-F77F2967DF87}" destId="{DAA0463C-23BD-4311-8779-0488E533E231}" srcOrd="0" destOrd="0" presId="urn:microsoft.com/office/officeart/2005/8/layout/vList2"/>
    <dgm:cxn modelId="{1A583B2D-B84F-48FB-B0BD-CE36BAA5D813}" type="presOf" srcId="{3346B557-0A32-4E5D-9153-57F912E36689}" destId="{F04B54C6-D40B-4897-BF91-3C9DFB3FEF53}" srcOrd="0" destOrd="0" presId="urn:microsoft.com/office/officeart/2005/8/layout/vList2"/>
    <dgm:cxn modelId="{C5FA642E-1DC7-41CB-9229-0C5FE1F0E6EC}" type="presOf" srcId="{DC7766A7-EA91-468B-AA93-6FF950612D4C}" destId="{CBC296C5-03F3-4FC4-80CD-E50BC35333F7}" srcOrd="0" destOrd="0" presId="urn:microsoft.com/office/officeart/2005/8/layout/vList2"/>
    <dgm:cxn modelId="{F5885235-CC2C-46F4-8D5C-80D2964C71CB}" srcId="{4EC01803-D643-483F-A3FD-DFDC86A9A92D}" destId="{18DA078F-979E-4347-A4FA-590AED56CFDB}" srcOrd="6" destOrd="0" parTransId="{890DDBEB-F021-43A6-80C7-B340A3A32CF0}" sibTransId="{84E8CA8F-0652-4D49-89C3-2C1F6FC6D447}"/>
    <dgm:cxn modelId="{38E28C62-D9E1-4B4A-A5F2-0AEC870E340F}" srcId="{4EC01803-D643-483F-A3FD-DFDC86A9A92D}" destId="{C44C15AF-9F3F-45EF-9F2C-5ACAEE144A2D}" srcOrd="4" destOrd="0" parTransId="{9062418F-A472-487C-9694-799DAC871DE9}" sibTransId="{890925E6-846B-4B18-8B75-15556F3C9A57}"/>
    <dgm:cxn modelId="{436FF87E-3D4B-4B2B-9E9D-AE282CDCBFF3}" srcId="{4EC01803-D643-483F-A3FD-DFDC86A9A92D}" destId="{AF66DFBE-90E4-46E4-8BF2-F77F2967DF87}" srcOrd="3" destOrd="0" parTransId="{2E526A0A-F83A-4EF9-AB56-DC488C58F102}" sibTransId="{086533D1-654C-4439-AE48-B63EA45A149D}"/>
    <dgm:cxn modelId="{C19F79A7-5B7E-43DB-AC7E-B08AD94E52D2}" type="presOf" srcId="{C44C15AF-9F3F-45EF-9F2C-5ACAEE144A2D}" destId="{D1013649-296F-4F25-ACFF-3F7B2F0D26C7}" srcOrd="0" destOrd="0" presId="urn:microsoft.com/office/officeart/2005/8/layout/vList2"/>
    <dgm:cxn modelId="{E6B70CAB-596A-445B-80B2-279426F0C2EB}" type="presOf" srcId="{18DA078F-979E-4347-A4FA-590AED56CFDB}" destId="{ED718082-BC09-4621-A11F-0F4C6A4D9CC2}" srcOrd="0" destOrd="0" presId="urn:microsoft.com/office/officeart/2005/8/layout/vList2"/>
    <dgm:cxn modelId="{90AF3EAF-BFE5-4DB4-A76A-6893D792A74F}" srcId="{4EC01803-D643-483F-A3FD-DFDC86A9A92D}" destId="{3346B557-0A32-4E5D-9153-57F912E36689}" srcOrd="1" destOrd="0" parTransId="{1B24ED04-73E4-4F05-A2B0-036108212444}" sibTransId="{210C313D-5543-49D4-9F7F-BD2EC4E1F007}"/>
    <dgm:cxn modelId="{79CAD9B8-16A3-4D1D-B80A-7AED25DBF780}" srcId="{4EC01803-D643-483F-A3FD-DFDC86A9A92D}" destId="{E7BE6BA5-90D6-4E5A-A99A-800074FB3F9F}" srcOrd="5" destOrd="0" parTransId="{A92EFCBE-2C6F-40C4-8925-71FCEAEB70F4}" sibTransId="{AB871F43-A901-4668-A52B-C1C8805992A1}"/>
    <dgm:cxn modelId="{DB2D04CD-EF30-4D5C-AFD0-77E3D0011C6C}" type="presOf" srcId="{E7BE6BA5-90D6-4E5A-A99A-800074FB3F9F}" destId="{6B9CAFFB-2944-4301-8100-153E6F81A95A}" srcOrd="0" destOrd="0" presId="urn:microsoft.com/office/officeart/2005/8/layout/vList2"/>
    <dgm:cxn modelId="{8EDE09E3-B93E-404F-8739-27781B15D8D2}" type="presOf" srcId="{4EC01803-D643-483F-A3FD-DFDC86A9A92D}" destId="{1A3C938B-53B9-4B08-8CCE-9DDBB2D93D62}" srcOrd="0" destOrd="0" presId="urn:microsoft.com/office/officeart/2005/8/layout/vList2"/>
    <dgm:cxn modelId="{82940DE3-C785-44F6-A98E-0AA33DA3A56F}" type="presOf" srcId="{65F35D96-B35D-4776-9A60-9B54DED65542}" destId="{E087C917-2AB2-4491-BA75-015AFF42D359}" srcOrd="0" destOrd="0" presId="urn:microsoft.com/office/officeart/2005/8/layout/vList2"/>
    <dgm:cxn modelId="{2C1BDEF1-E646-4FA8-936C-E0FF76ADC5FD}" srcId="{4EC01803-D643-483F-A3FD-DFDC86A9A92D}" destId="{DC7766A7-EA91-468B-AA93-6FF950612D4C}" srcOrd="0" destOrd="0" parTransId="{E98AFF6E-A3CD-4887-B189-3CBF251C9CB7}" sibTransId="{B3D9CA3D-8350-47B1-A565-833DC507F726}"/>
    <dgm:cxn modelId="{0364E702-CDCD-4FD3-B41A-89F0ED15AF89}" type="presParOf" srcId="{1A3C938B-53B9-4B08-8CCE-9DDBB2D93D62}" destId="{CBC296C5-03F3-4FC4-80CD-E50BC35333F7}" srcOrd="0" destOrd="0" presId="urn:microsoft.com/office/officeart/2005/8/layout/vList2"/>
    <dgm:cxn modelId="{A2AFF05F-75F5-4C5B-9F8A-0E495E85EC44}" type="presParOf" srcId="{1A3C938B-53B9-4B08-8CCE-9DDBB2D93D62}" destId="{0D9EE388-7FA0-4F12-89BB-97BAA99264A7}" srcOrd="1" destOrd="0" presId="urn:microsoft.com/office/officeart/2005/8/layout/vList2"/>
    <dgm:cxn modelId="{40A3EFE9-82F8-4CFF-8420-A9DEAFD8675E}" type="presParOf" srcId="{1A3C938B-53B9-4B08-8CCE-9DDBB2D93D62}" destId="{F04B54C6-D40B-4897-BF91-3C9DFB3FEF53}" srcOrd="2" destOrd="0" presId="urn:microsoft.com/office/officeart/2005/8/layout/vList2"/>
    <dgm:cxn modelId="{3E4737E4-4A94-4B07-ADFE-4AA33E5EFB3C}" type="presParOf" srcId="{1A3C938B-53B9-4B08-8CCE-9DDBB2D93D62}" destId="{3761C429-1F12-461F-BE1D-F1BAE9405200}" srcOrd="3" destOrd="0" presId="urn:microsoft.com/office/officeart/2005/8/layout/vList2"/>
    <dgm:cxn modelId="{E8469D72-2DA9-4574-BBD9-14EAF5B801E5}" type="presParOf" srcId="{1A3C938B-53B9-4B08-8CCE-9DDBB2D93D62}" destId="{E087C917-2AB2-4491-BA75-015AFF42D359}" srcOrd="4" destOrd="0" presId="urn:microsoft.com/office/officeart/2005/8/layout/vList2"/>
    <dgm:cxn modelId="{E9DC181E-10E7-4D0A-BD25-070E8282FC00}" type="presParOf" srcId="{1A3C938B-53B9-4B08-8CCE-9DDBB2D93D62}" destId="{D17E7E3F-FD77-49B1-BCB3-7F5DBA7CC3A4}" srcOrd="5" destOrd="0" presId="urn:microsoft.com/office/officeart/2005/8/layout/vList2"/>
    <dgm:cxn modelId="{5B12633A-F352-4621-B102-7586F7721BE9}" type="presParOf" srcId="{1A3C938B-53B9-4B08-8CCE-9DDBB2D93D62}" destId="{DAA0463C-23BD-4311-8779-0488E533E231}" srcOrd="6" destOrd="0" presId="urn:microsoft.com/office/officeart/2005/8/layout/vList2"/>
    <dgm:cxn modelId="{529DB996-0FBE-44A5-A2A0-1EA30E7E3FA4}" type="presParOf" srcId="{1A3C938B-53B9-4B08-8CCE-9DDBB2D93D62}" destId="{09639F0E-1D35-4D0F-B50D-8F1F68EF1BCF}" srcOrd="7" destOrd="0" presId="urn:microsoft.com/office/officeart/2005/8/layout/vList2"/>
    <dgm:cxn modelId="{C2EA65D9-3B02-49E8-B46E-94068B00E681}" type="presParOf" srcId="{1A3C938B-53B9-4B08-8CCE-9DDBB2D93D62}" destId="{D1013649-296F-4F25-ACFF-3F7B2F0D26C7}" srcOrd="8" destOrd="0" presId="urn:microsoft.com/office/officeart/2005/8/layout/vList2"/>
    <dgm:cxn modelId="{601A42D5-5BE6-41F1-A336-BC07DC01F91E}" type="presParOf" srcId="{1A3C938B-53B9-4B08-8CCE-9DDBB2D93D62}" destId="{E915190E-0936-4868-826A-3C1BC82210AA}" srcOrd="9" destOrd="0" presId="urn:microsoft.com/office/officeart/2005/8/layout/vList2"/>
    <dgm:cxn modelId="{253DE3E2-13E4-4EFE-A9AF-0D458AEA28FB}" type="presParOf" srcId="{1A3C938B-53B9-4B08-8CCE-9DDBB2D93D62}" destId="{6B9CAFFB-2944-4301-8100-153E6F81A95A}" srcOrd="10" destOrd="0" presId="urn:microsoft.com/office/officeart/2005/8/layout/vList2"/>
    <dgm:cxn modelId="{FA254000-1D11-4496-82B8-00A856449E79}" type="presParOf" srcId="{1A3C938B-53B9-4B08-8CCE-9DDBB2D93D62}" destId="{CB2258E2-3925-4393-BD68-FAFA7DEB1B71}" srcOrd="11" destOrd="0" presId="urn:microsoft.com/office/officeart/2005/8/layout/vList2"/>
    <dgm:cxn modelId="{A04742E3-CE49-4266-B93E-7DF6C9C977C9}" type="presParOf" srcId="{1A3C938B-53B9-4B08-8CCE-9DDBB2D93D62}" destId="{ED718082-BC09-4621-A11F-0F4C6A4D9CC2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61D7943-E25F-4623-AC23-E8E16722F33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14B960EF-D9CC-46DE-889C-5F69FBBBF5B9}">
      <dgm:prSet phldrT="[Texto]"/>
      <dgm:spPr/>
      <dgm:t>
        <a:bodyPr/>
        <a:lstStyle/>
        <a:p>
          <a:r>
            <a:rPr lang="es-ES"/>
            <a:t>Alta </a:t>
          </a:r>
        </a:p>
        <a:p>
          <a:r>
            <a:rPr lang="es-ES" b="1"/>
            <a:t>Terceros</a:t>
          </a:r>
          <a:endParaRPr lang="gl-ES" b="1"/>
        </a:p>
      </dgm:t>
    </dgm:pt>
    <dgm:pt modelId="{179F5312-1A67-43D0-AAE2-A300B18990D7}" type="parTrans" cxnId="{9CD8D82A-593A-4F3F-8B6F-D961F9559D95}">
      <dgm:prSet/>
      <dgm:spPr/>
      <dgm:t>
        <a:bodyPr/>
        <a:lstStyle/>
        <a:p>
          <a:endParaRPr lang="gl-ES"/>
        </a:p>
      </dgm:t>
    </dgm:pt>
    <dgm:pt modelId="{26AFC75F-F340-4E40-89F5-B57AE9E3C6ED}" type="sibTrans" cxnId="{9CD8D82A-593A-4F3F-8B6F-D961F9559D95}">
      <dgm:prSet/>
      <dgm:spPr/>
      <dgm:t>
        <a:bodyPr/>
        <a:lstStyle/>
        <a:p>
          <a:endParaRPr lang="gl-ES"/>
        </a:p>
      </dgm:t>
    </dgm:pt>
    <dgm:pt modelId="{C00B93AA-5192-498F-8752-124D8A92BEB1}">
      <dgm:prSet phldrT="[Texto]"/>
      <dgm:spPr/>
      <dgm:t>
        <a:bodyPr/>
        <a:lstStyle/>
        <a:p>
          <a:r>
            <a:rPr lang="es-ES"/>
            <a:t>Crear </a:t>
          </a:r>
        </a:p>
        <a:p>
          <a:r>
            <a:rPr lang="es-ES" err="1"/>
            <a:t>Rexistro</a:t>
          </a:r>
          <a:endParaRPr lang="gl-ES"/>
        </a:p>
      </dgm:t>
    </dgm:pt>
    <dgm:pt modelId="{8C7DA515-0481-435F-B511-42255F6AB619}" type="parTrans" cxnId="{8EA44702-FA9E-496C-A4CB-20EFB344E53F}">
      <dgm:prSet/>
      <dgm:spPr/>
      <dgm:t>
        <a:bodyPr/>
        <a:lstStyle/>
        <a:p>
          <a:endParaRPr lang="gl-ES"/>
        </a:p>
      </dgm:t>
    </dgm:pt>
    <dgm:pt modelId="{EC940140-517E-4E9A-90C8-9B87203747AF}" type="sibTrans" cxnId="{8EA44702-FA9E-496C-A4CB-20EFB344E53F}">
      <dgm:prSet/>
      <dgm:spPr/>
      <dgm:t>
        <a:bodyPr/>
        <a:lstStyle/>
        <a:p>
          <a:endParaRPr lang="gl-ES"/>
        </a:p>
      </dgm:t>
    </dgm:pt>
    <dgm:pt modelId="{5614CDAB-DB90-414A-94DA-E1AC2579E083}">
      <dgm:prSet phldrT="[Texto]"/>
      <dgm:spPr/>
      <dgm:t>
        <a:bodyPr/>
        <a:lstStyle/>
        <a:p>
          <a:r>
            <a:rPr lang="es-ES" err="1"/>
            <a:t>Xerar</a:t>
          </a:r>
          <a:r>
            <a:rPr lang="es-ES"/>
            <a:t> </a:t>
          </a:r>
        </a:p>
        <a:p>
          <a:r>
            <a:rPr lang="es-ES" err="1"/>
            <a:t>Xustificante</a:t>
          </a:r>
          <a:endParaRPr lang="gl-ES"/>
        </a:p>
      </dgm:t>
    </dgm:pt>
    <dgm:pt modelId="{51BE79E0-5C8A-4317-85C5-EF66C8B4ABF1}" type="parTrans" cxnId="{8C9D20CE-56D3-4C07-883C-14B692FEB846}">
      <dgm:prSet/>
      <dgm:spPr/>
      <dgm:t>
        <a:bodyPr/>
        <a:lstStyle/>
        <a:p>
          <a:endParaRPr lang="gl-ES"/>
        </a:p>
      </dgm:t>
    </dgm:pt>
    <dgm:pt modelId="{723EBEE2-80DD-4BF1-B8DD-51A690A714B3}" type="sibTrans" cxnId="{8C9D20CE-56D3-4C07-883C-14B692FEB846}">
      <dgm:prSet/>
      <dgm:spPr/>
      <dgm:t>
        <a:bodyPr/>
        <a:lstStyle/>
        <a:p>
          <a:endParaRPr lang="gl-ES"/>
        </a:p>
      </dgm:t>
    </dgm:pt>
    <dgm:pt modelId="{F1C34115-DB81-447D-BF34-F3CBD97CE4A1}">
      <dgm:prSet phldrT="[Texto]"/>
      <dgm:spPr/>
      <dgm:t>
        <a:bodyPr/>
        <a:lstStyle/>
        <a:p>
          <a:r>
            <a:rPr lang="es-ES"/>
            <a:t>Anexar </a:t>
          </a:r>
        </a:p>
        <a:p>
          <a:r>
            <a:rPr lang="es-ES"/>
            <a:t>documentos</a:t>
          </a:r>
          <a:endParaRPr lang="gl-ES"/>
        </a:p>
      </dgm:t>
    </dgm:pt>
    <dgm:pt modelId="{B62F3739-ADEB-4825-8117-3A82B985715E}" type="parTrans" cxnId="{CA67085B-649C-4069-AD9D-1832CE5E9C2C}">
      <dgm:prSet/>
      <dgm:spPr/>
      <dgm:t>
        <a:bodyPr/>
        <a:lstStyle/>
        <a:p>
          <a:endParaRPr lang="gl-ES"/>
        </a:p>
      </dgm:t>
    </dgm:pt>
    <dgm:pt modelId="{90BC7CBE-FDF7-40DC-8191-9DEB34F5BE35}" type="sibTrans" cxnId="{CA67085B-649C-4069-AD9D-1832CE5E9C2C}">
      <dgm:prSet/>
      <dgm:spPr/>
      <dgm:t>
        <a:bodyPr/>
        <a:lstStyle/>
        <a:p>
          <a:endParaRPr lang="gl-ES"/>
        </a:p>
      </dgm:t>
    </dgm:pt>
    <dgm:pt modelId="{D1F32723-6B0F-4F44-AF65-20FD117482D6}" type="pres">
      <dgm:prSet presAssocID="{261D7943-E25F-4623-AC23-E8E16722F33B}" presName="Name0" presStyleCnt="0">
        <dgm:presLayoutVars>
          <dgm:dir/>
          <dgm:animLvl val="lvl"/>
          <dgm:resizeHandles val="exact"/>
        </dgm:presLayoutVars>
      </dgm:prSet>
      <dgm:spPr/>
    </dgm:pt>
    <dgm:pt modelId="{6BE48027-FDBF-40D6-8FBB-7324B3623D8D}" type="pres">
      <dgm:prSet presAssocID="{14B960EF-D9CC-46DE-889C-5F69FBBBF5B9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9D4331F-0DA9-43F6-824E-52F1AB806B27}" type="pres">
      <dgm:prSet presAssocID="{26AFC75F-F340-4E40-89F5-B57AE9E3C6ED}" presName="parTxOnlySpace" presStyleCnt="0"/>
      <dgm:spPr/>
    </dgm:pt>
    <dgm:pt modelId="{32381F6D-CCD1-4C6E-812A-536D3BB65D16}" type="pres">
      <dgm:prSet presAssocID="{C00B93AA-5192-498F-8752-124D8A92BEB1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404F7BE-53AF-480B-B582-00A19FF2C159}" type="pres">
      <dgm:prSet presAssocID="{EC940140-517E-4E9A-90C8-9B87203747AF}" presName="parTxOnlySpace" presStyleCnt="0"/>
      <dgm:spPr/>
    </dgm:pt>
    <dgm:pt modelId="{F4398A91-D73E-47A6-B631-1E7E093D3AD6}" type="pres">
      <dgm:prSet presAssocID="{5614CDAB-DB90-414A-94DA-E1AC2579E083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36C370C-3C1B-45D1-9E81-58A11BB0AF65}" type="pres">
      <dgm:prSet presAssocID="{723EBEE2-80DD-4BF1-B8DD-51A690A714B3}" presName="parTxOnlySpace" presStyleCnt="0"/>
      <dgm:spPr/>
    </dgm:pt>
    <dgm:pt modelId="{EC415DE6-BDCD-4F7B-AD26-A14F298CCB79}" type="pres">
      <dgm:prSet presAssocID="{F1C34115-DB81-447D-BF34-F3CBD97CE4A1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EA44702-FA9E-496C-A4CB-20EFB344E53F}" srcId="{261D7943-E25F-4623-AC23-E8E16722F33B}" destId="{C00B93AA-5192-498F-8752-124D8A92BEB1}" srcOrd="1" destOrd="0" parTransId="{8C7DA515-0481-435F-B511-42255F6AB619}" sibTransId="{EC940140-517E-4E9A-90C8-9B87203747AF}"/>
    <dgm:cxn modelId="{9CD8D82A-593A-4F3F-8B6F-D961F9559D95}" srcId="{261D7943-E25F-4623-AC23-E8E16722F33B}" destId="{14B960EF-D9CC-46DE-889C-5F69FBBBF5B9}" srcOrd="0" destOrd="0" parTransId="{179F5312-1A67-43D0-AAE2-A300B18990D7}" sibTransId="{26AFC75F-F340-4E40-89F5-B57AE9E3C6ED}"/>
    <dgm:cxn modelId="{CA67085B-649C-4069-AD9D-1832CE5E9C2C}" srcId="{261D7943-E25F-4623-AC23-E8E16722F33B}" destId="{F1C34115-DB81-447D-BF34-F3CBD97CE4A1}" srcOrd="3" destOrd="0" parTransId="{B62F3739-ADEB-4825-8117-3A82B985715E}" sibTransId="{90BC7CBE-FDF7-40DC-8191-9DEB34F5BE35}"/>
    <dgm:cxn modelId="{C5AEC84F-C45A-4332-A231-741CBADC73EC}" type="presOf" srcId="{5614CDAB-DB90-414A-94DA-E1AC2579E083}" destId="{F4398A91-D73E-47A6-B631-1E7E093D3AD6}" srcOrd="0" destOrd="0" presId="urn:microsoft.com/office/officeart/2005/8/layout/chevron1"/>
    <dgm:cxn modelId="{B768DF8E-A75B-4026-88EC-64CDE6B1E6A5}" type="presOf" srcId="{14B960EF-D9CC-46DE-889C-5F69FBBBF5B9}" destId="{6BE48027-FDBF-40D6-8FBB-7324B3623D8D}" srcOrd="0" destOrd="0" presId="urn:microsoft.com/office/officeart/2005/8/layout/chevron1"/>
    <dgm:cxn modelId="{26B957B2-113C-4F3C-B1E2-F572C855FCE6}" type="presOf" srcId="{261D7943-E25F-4623-AC23-E8E16722F33B}" destId="{D1F32723-6B0F-4F44-AF65-20FD117482D6}" srcOrd="0" destOrd="0" presId="urn:microsoft.com/office/officeart/2005/8/layout/chevron1"/>
    <dgm:cxn modelId="{8C9D20CE-56D3-4C07-883C-14B692FEB846}" srcId="{261D7943-E25F-4623-AC23-E8E16722F33B}" destId="{5614CDAB-DB90-414A-94DA-E1AC2579E083}" srcOrd="2" destOrd="0" parTransId="{51BE79E0-5C8A-4317-85C5-EF66C8B4ABF1}" sibTransId="{723EBEE2-80DD-4BF1-B8DD-51A690A714B3}"/>
    <dgm:cxn modelId="{A938F0EB-7CBE-4C23-BB28-A0A77B81B642}" type="presOf" srcId="{F1C34115-DB81-447D-BF34-F3CBD97CE4A1}" destId="{EC415DE6-BDCD-4F7B-AD26-A14F298CCB79}" srcOrd="0" destOrd="0" presId="urn:microsoft.com/office/officeart/2005/8/layout/chevron1"/>
    <dgm:cxn modelId="{3ECD82FF-E604-47DC-9BEC-6F6970A21E5C}" type="presOf" srcId="{C00B93AA-5192-498F-8752-124D8A92BEB1}" destId="{32381F6D-CCD1-4C6E-812A-536D3BB65D16}" srcOrd="0" destOrd="0" presId="urn:microsoft.com/office/officeart/2005/8/layout/chevron1"/>
    <dgm:cxn modelId="{E9B2C44E-C54D-4539-B2BF-9C707E862D33}" type="presParOf" srcId="{D1F32723-6B0F-4F44-AF65-20FD117482D6}" destId="{6BE48027-FDBF-40D6-8FBB-7324B3623D8D}" srcOrd="0" destOrd="0" presId="urn:microsoft.com/office/officeart/2005/8/layout/chevron1"/>
    <dgm:cxn modelId="{A9D6A8F6-73DE-4C31-9550-98A947BDF486}" type="presParOf" srcId="{D1F32723-6B0F-4F44-AF65-20FD117482D6}" destId="{49D4331F-0DA9-43F6-824E-52F1AB806B27}" srcOrd="1" destOrd="0" presId="urn:microsoft.com/office/officeart/2005/8/layout/chevron1"/>
    <dgm:cxn modelId="{C4854184-8D59-4A8F-B6A3-FC2A2C3D1AA2}" type="presParOf" srcId="{D1F32723-6B0F-4F44-AF65-20FD117482D6}" destId="{32381F6D-CCD1-4C6E-812A-536D3BB65D16}" srcOrd="2" destOrd="0" presId="urn:microsoft.com/office/officeart/2005/8/layout/chevron1"/>
    <dgm:cxn modelId="{EAC10C66-3C95-4BA8-ADEB-79434493AAC6}" type="presParOf" srcId="{D1F32723-6B0F-4F44-AF65-20FD117482D6}" destId="{E404F7BE-53AF-480B-B582-00A19FF2C159}" srcOrd="3" destOrd="0" presId="urn:microsoft.com/office/officeart/2005/8/layout/chevron1"/>
    <dgm:cxn modelId="{4DDC3BFF-378C-4F7B-A822-DC367B9BCF5D}" type="presParOf" srcId="{D1F32723-6B0F-4F44-AF65-20FD117482D6}" destId="{F4398A91-D73E-47A6-B631-1E7E093D3AD6}" srcOrd="4" destOrd="0" presId="urn:microsoft.com/office/officeart/2005/8/layout/chevron1"/>
    <dgm:cxn modelId="{F40282FC-29BF-4374-969F-3C3A638C1D6C}" type="presParOf" srcId="{D1F32723-6B0F-4F44-AF65-20FD117482D6}" destId="{A36C370C-3C1B-45D1-9E81-58A11BB0AF65}" srcOrd="5" destOrd="0" presId="urn:microsoft.com/office/officeart/2005/8/layout/chevron1"/>
    <dgm:cxn modelId="{E2C001B0-EED4-4EF6-958B-C6F8BDAFEDB4}" type="presParOf" srcId="{D1F32723-6B0F-4F44-AF65-20FD117482D6}" destId="{EC415DE6-BDCD-4F7B-AD26-A14F298CCB79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61D7943-E25F-4623-AC23-E8E16722F33B}" type="doc">
      <dgm:prSet loTypeId="urn:microsoft.com/office/officeart/2005/8/layout/chevron1" loCatId="process" qsTypeId="urn:microsoft.com/office/officeart/2005/8/quickstyle/simple1" qsCatId="simple" csTypeId="urn:microsoft.com/office/officeart/2005/8/colors/accent2_3" csCatId="accent2" phldr="1"/>
      <dgm:spPr/>
    </dgm:pt>
    <dgm:pt modelId="{14B960EF-D9CC-46DE-889C-5F69FBBBF5B9}">
      <dgm:prSet phldrT="[Texto]"/>
      <dgm:spPr/>
      <dgm:t>
        <a:bodyPr/>
        <a:lstStyle/>
        <a:p>
          <a:r>
            <a:rPr lang="es-ES"/>
            <a:t>Alta </a:t>
          </a:r>
        </a:p>
        <a:p>
          <a:r>
            <a:rPr lang="es-ES" b="1"/>
            <a:t>Terceros</a:t>
          </a:r>
          <a:endParaRPr lang="gl-ES" b="1"/>
        </a:p>
      </dgm:t>
    </dgm:pt>
    <dgm:pt modelId="{179F5312-1A67-43D0-AAE2-A300B18990D7}" type="parTrans" cxnId="{9CD8D82A-593A-4F3F-8B6F-D961F9559D95}">
      <dgm:prSet/>
      <dgm:spPr/>
      <dgm:t>
        <a:bodyPr/>
        <a:lstStyle/>
        <a:p>
          <a:endParaRPr lang="gl-ES"/>
        </a:p>
      </dgm:t>
    </dgm:pt>
    <dgm:pt modelId="{26AFC75F-F340-4E40-89F5-B57AE9E3C6ED}" type="sibTrans" cxnId="{9CD8D82A-593A-4F3F-8B6F-D961F9559D95}">
      <dgm:prSet/>
      <dgm:spPr/>
      <dgm:t>
        <a:bodyPr/>
        <a:lstStyle/>
        <a:p>
          <a:endParaRPr lang="gl-ES"/>
        </a:p>
      </dgm:t>
    </dgm:pt>
    <dgm:pt modelId="{C00B93AA-5192-498F-8752-124D8A92BEB1}">
      <dgm:prSet phldrT="[Texto]"/>
      <dgm:spPr/>
      <dgm:t>
        <a:bodyPr/>
        <a:lstStyle/>
        <a:p>
          <a:r>
            <a:rPr lang="es-ES"/>
            <a:t>Crear </a:t>
          </a:r>
        </a:p>
        <a:p>
          <a:r>
            <a:rPr lang="es-ES" err="1"/>
            <a:t>Rexistro</a:t>
          </a:r>
          <a:endParaRPr lang="gl-ES"/>
        </a:p>
      </dgm:t>
    </dgm:pt>
    <dgm:pt modelId="{8C7DA515-0481-435F-B511-42255F6AB619}" type="parTrans" cxnId="{8EA44702-FA9E-496C-A4CB-20EFB344E53F}">
      <dgm:prSet/>
      <dgm:spPr/>
      <dgm:t>
        <a:bodyPr/>
        <a:lstStyle/>
        <a:p>
          <a:endParaRPr lang="gl-ES"/>
        </a:p>
      </dgm:t>
    </dgm:pt>
    <dgm:pt modelId="{EC940140-517E-4E9A-90C8-9B87203747AF}" type="sibTrans" cxnId="{8EA44702-FA9E-496C-A4CB-20EFB344E53F}">
      <dgm:prSet/>
      <dgm:spPr/>
      <dgm:t>
        <a:bodyPr/>
        <a:lstStyle/>
        <a:p>
          <a:endParaRPr lang="gl-ES"/>
        </a:p>
      </dgm:t>
    </dgm:pt>
    <dgm:pt modelId="{5614CDAB-DB90-414A-94DA-E1AC2579E083}">
      <dgm:prSet phldrT="[Texto]"/>
      <dgm:spPr/>
      <dgm:t>
        <a:bodyPr/>
        <a:lstStyle/>
        <a:p>
          <a:r>
            <a:rPr lang="es-ES"/>
            <a:t>Crear</a:t>
          </a:r>
        </a:p>
        <a:p>
          <a:r>
            <a:rPr lang="es-ES"/>
            <a:t>Expediente</a:t>
          </a:r>
          <a:endParaRPr lang="gl-ES"/>
        </a:p>
      </dgm:t>
    </dgm:pt>
    <dgm:pt modelId="{51BE79E0-5C8A-4317-85C5-EF66C8B4ABF1}" type="parTrans" cxnId="{8C9D20CE-56D3-4C07-883C-14B692FEB846}">
      <dgm:prSet/>
      <dgm:spPr/>
      <dgm:t>
        <a:bodyPr/>
        <a:lstStyle/>
        <a:p>
          <a:endParaRPr lang="gl-ES"/>
        </a:p>
      </dgm:t>
    </dgm:pt>
    <dgm:pt modelId="{723EBEE2-80DD-4BF1-B8DD-51A690A714B3}" type="sibTrans" cxnId="{8C9D20CE-56D3-4C07-883C-14B692FEB846}">
      <dgm:prSet/>
      <dgm:spPr/>
      <dgm:t>
        <a:bodyPr/>
        <a:lstStyle/>
        <a:p>
          <a:endParaRPr lang="gl-ES"/>
        </a:p>
      </dgm:t>
    </dgm:pt>
    <dgm:pt modelId="{F1C34115-DB81-447D-BF34-F3CBD97CE4A1}">
      <dgm:prSet phldrT="[Texto]"/>
      <dgm:spPr/>
      <dgm:t>
        <a:bodyPr/>
        <a:lstStyle/>
        <a:p>
          <a:r>
            <a:rPr lang="es-ES" err="1"/>
            <a:t>Xerar</a:t>
          </a:r>
          <a:r>
            <a:rPr lang="es-ES"/>
            <a:t> </a:t>
          </a:r>
          <a:r>
            <a:rPr lang="es-ES" err="1"/>
            <a:t>Xustificante</a:t>
          </a:r>
          <a:endParaRPr lang="gl-ES"/>
        </a:p>
      </dgm:t>
    </dgm:pt>
    <dgm:pt modelId="{B62F3739-ADEB-4825-8117-3A82B985715E}" type="parTrans" cxnId="{CA67085B-649C-4069-AD9D-1832CE5E9C2C}">
      <dgm:prSet/>
      <dgm:spPr/>
      <dgm:t>
        <a:bodyPr/>
        <a:lstStyle/>
        <a:p>
          <a:endParaRPr lang="gl-ES"/>
        </a:p>
      </dgm:t>
    </dgm:pt>
    <dgm:pt modelId="{90BC7CBE-FDF7-40DC-8191-9DEB34F5BE35}" type="sibTrans" cxnId="{CA67085B-649C-4069-AD9D-1832CE5E9C2C}">
      <dgm:prSet/>
      <dgm:spPr/>
      <dgm:t>
        <a:bodyPr/>
        <a:lstStyle/>
        <a:p>
          <a:endParaRPr lang="gl-ES"/>
        </a:p>
      </dgm:t>
    </dgm:pt>
    <dgm:pt modelId="{987CB21A-579A-48EC-9F29-8425E2B40155}">
      <dgm:prSet phldrT="[Texto]"/>
      <dgm:spPr/>
      <dgm:t>
        <a:bodyPr/>
        <a:lstStyle/>
        <a:p>
          <a:r>
            <a:rPr lang="es-ES"/>
            <a:t>Anexar documentos</a:t>
          </a:r>
          <a:endParaRPr lang="gl-ES"/>
        </a:p>
      </dgm:t>
    </dgm:pt>
    <dgm:pt modelId="{C102F5BB-305B-4189-A24F-7E6468E9F409}" type="parTrans" cxnId="{4BDE5DB8-7349-4673-B8B1-0E75D5096C3D}">
      <dgm:prSet/>
      <dgm:spPr/>
      <dgm:t>
        <a:bodyPr/>
        <a:lstStyle/>
        <a:p>
          <a:endParaRPr lang="gl-ES"/>
        </a:p>
      </dgm:t>
    </dgm:pt>
    <dgm:pt modelId="{A919B631-5702-45AB-A01A-539B80EB2816}" type="sibTrans" cxnId="{4BDE5DB8-7349-4673-B8B1-0E75D5096C3D}">
      <dgm:prSet/>
      <dgm:spPr/>
      <dgm:t>
        <a:bodyPr/>
        <a:lstStyle/>
        <a:p>
          <a:endParaRPr lang="gl-ES"/>
        </a:p>
      </dgm:t>
    </dgm:pt>
    <dgm:pt modelId="{D1F32723-6B0F-4F44-AF65-20FD117482D6}" type="pres">
      <dgm:prSet presAssocID="{261D7943-E25F-4623-AC23-E8E16722F33B}" presName="Name0" presStyleCnt="0">
        <dgm:presLayoutVars>
          <dgm:dir/>
          <dgm:animLvl val="lvl"/>
          <dgm:resizeHandles val="exact"/>
        </dgm:presLayoutVars>
      </dgm:prSet>
      <dgm:spPr/>
    </dgm:pt>
    <dgm:pt modelId="{6BE48027-FDBF-40D6-8FBB-7324B3623D8D}" type="pres">
      <dgm:prSet presAssocID="{14B960EF-D9CC-46DE-889C-5F69FBBBF5B9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49D4331F-0DA9-43F6-824E-52F1AB806B27}" type="pres">
      <dgm:prSet presAssocID="{26AFC75F-F340-4E40-89F5-B57AE9E3C6ED}" presName="parTxOnlySpace" presStyleCnt="0"/>
      <dgm:spPr/>
    </dgm:pt>
    <dgm:pt modelId="{32381F6D-CCD1-4C6E-812A-536D3BB65D16}" type="pres">
      <dgm:prSet presAssocID="{C00B93AA-5192-498F-8752-124D8A92BEB1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E404F7BE-53AF-480B-B582-00A19FF2C159}" type="pres">
      <dgm:prSet presAssocID="{EC940140-517E-4E9A-90C8-9B87203747AF}" presName="parTxOnlySpace" presStyleCnt="0"/>
      <dgm:spPr/>
    </dgm:pt>
    <dgm:pt modelId="{F4398A91-D73E-47A6-B631-1E7E093D3AD6}" type="pres">
      <dgm:prSet presAssocID="{5614CDAB-DB90-414A-94DA-E1AC2579E083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A36C370C-3C1B-45D1-9E81-58A11BB0AF65}" type="pres">
      <dgm:prSet presAssocID="{723EBEE2-80DD-4BF1-B8DD-51A690A714B3}" presName="parTxOnlySpace" presStyleCnt="0"/>
      <dgm:spPr/>
    </dgm:pt>
    <dgm:pt modelId="{EC415DE6-BDCD-4F7B-AD26-A14F298CCB79}" type="pres">
      <dgm:prSet presAssocID="{F1C34115-DB81-447D-BF34-F3CBD97CE4A1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22DCD643-6387-4A99-80DA-EBFEF19C883F}" type="pres">
      <dgm:prSet presAssocID="{90BC7CBE-FDF7-40DC-8191-9DEB34F5BE35}" presName="parTxOnlySpace" presStyleCnt="0"/>
      <dgm:spPr/>
    </dgm:pt>
    <dgm:pt modelId="{FA7DE050-8D21-44EA-8A68-7A18166C6D22}" type="pres">
      <dgm:prSet presAssocID="{987CB21A-579A-48EC-9F29-8425E2B40155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8EA44702-FA9E-496C-A4CB-20EFB344E53F}" srcId="{261D7943-E25F-4623-AC23-E8E16722F33B}" destId="{C00B93AA-5192-498F-8752-124D8A92BEB1}" srcOrd="1" destOrd="0" parTransId="{8C7DA515-0481-435F-B511-42255F6AB619}" sibTransId="{EC940140-517E-4E9A-90C8-9B87203747AF}"/>
    <dgm:cxn modelId="{E3E82618-68B7-4665-BA54-6A328707F414}" type="presOf" srcId="{C00B93AA-5192-498F-8752-124D8A92BEB1}" destId="{32381F6D-CCD1-4C6E-812A-536D3BB65D16}" srcOrd="0" destOrd="0" presId="urn:microsoft.com/office/officeart/2005/8/layout/chevron1"/>
    <dgm:cxn modelId="{9CD8D82A-593A-4F3F-8B6F-D961F9559D95}" srcId="{261D7943-E25F-4623-AC23-E8E16722F33B}" destId="{14B960EF-D9CC-46DE-889C-5F69FBBBF5B9}" srcOrd="0" destOrd="0" parTransId="{179F5312-1A67-43D0-AAE2-A300B18990D7}" sibTransId="{26AFC75F-F340-4E40-89F5-B57AE9E3C6ED}"/>
    <dgm:cxn modelId="{CA67085B-649C-4069-AD9D-1832CE5E9C2C}" srcId="{261D7943-E25F-4623-AC23-E8E16722F33B}" destId="{F1C34115-DB81-447D-BF34-F3CBD97CE4A1}" srcOrd="3" destOrd="0" parTransId="{B62F3739-ADEB-4825-8117-3A82B985715E}" sibTransId="{90BC7CBE-FDF7-40DC-8191-9DEB34F5BE35}"/>
    <dgm:cxn modelId="{81C1FD46-E517-4397-883E-60D646ED31DD}" type="presOf" srcId="{14B960EF-D9CC-46DE-889C-5F69FBBBF5B9}" destId="{6BE48027-FDBF-40D6-8FBB-7324B3623D8D}" srcOrd="0" destOrd="0" presId="urn:microsoft.com/office/officeart/2005/8/layout/chevron1"/>
    <dgm:cxn modelId="{7CF7124B-D0BC-4937-A384-1C11C44D2F0B}" type="presOf" srcId="{F1C34115-DB81-447D-BF34-F3CBD97CE4A1}" destId="{EC415DE6-BDCD-4F7B-AD26-A14F298CCB79}" srcOrd="0" destOrd="0" presId="urn:microsoft.com/office/officeart/2005/8/layout/chevron1"/>
    <dgm:cxn modelId="{CC20E956-3DE2-47F5-BC49-AF326110CC9E}" type="presOf" srcId="{987CB21A-579A-48EC-9F29-8425E2B40155}" destId="{FA7DE050-8D21-44EA-8A68-7A18166C6D22}" srcOrd="0" destOrd="0" presId="urn:microsoft.com/office/officeart/2005/8/layout/chevron1"/>
    <dgm:cxn modelId="{15E50D85-FB51-4431-B96C-84AF517BC732}" type="presOf" srcId="{5614CDAB-DB90-414A-94DA-E1AC2579E083}" destId="{F4398A91-D73E-47A6-B631-1E7E093D3AD6}" srcOrd="0" destOrd="0" presId="urn:microsoft.com/office/officeart/2005/8/layout/chevron1"/>
    <dgm:cxn modelId="{4BDE5DB8-7349-4673-B8B1-0E75D5096C3D}" srcId="{261D7943-E25F-4623-AC23-E8E16722F33B}" destId="{987CB21A-579A-48EC-9F29-8425E2B40155}" srcOrd="4" destOrd="0" parTransId="{C102F5BB-305B-4189-A24F-7E6468E9F409}" sibTransId="{A919B631-5702-45AB-A01A-539B80EB2816}"/>
    <dgm:cxn modelId="{8C9D20CE-56D3-4C07-883C-14B692FEB846}" srcId="{261D7943-E25F-4623-AC23-E8E16722F33B}" destId="{5614CDAB-DB90-414A-94DA-E1AC2579E083}" srcOrd="2" destOrd="0" parTransId="{51BE79E0-5C8A-4317-85C5-EF66C8B4ABF1}" sibTransId="{723EBEE2-80DD-4BF1-B8DD-51A690A714B3}"/>
    <dgm:cxn modelId="{83480CE5-B0E3-4017-8C7A-43222EC44147}" type="presOf" srcId="{261D7943-E25F-4623-AC23-E8E16722F33B}" destId="{D1F32723-6B0F-4F44-AF65-20FD117482D6}" srcOrd="0" destOrd="0" presId="urn:microsoft.com/office/officeart/2005/8/layout/chevron1"/>
    <dgm:cxn modelId="{608CA523-B46E-46B7-B3EB-5F8C73A4791F}" type="presParOf" srcId="{D1F32723-6B0F-4F44-AF65-20FD117482D6}" destId="{6BE48027-FDBF-40D6-8FBB-7324B3623D8D}" srcOrd="0" destOrd="0" presId="urn:microsoft.com/office/officeart/2005/8/layout/chevron1"/>
    <dgm:cxn modelId="{F0EAC8AF-1078-491B-877D-F55C0426AD8F}" type="presParOf" srcId="{D1F32723-6B0F-4F44-AF65-20FD117482D6}" destId="{49D4331F-0DA9-43F6-824E-52F1AB806B27}" srcOrd="1" destOrd="0" presId="urn:microsoft.com/office/officeart/2005/8/layout/chevron1"/>
    <dgm:cxn modelId="{01DD4EEE-3B50-4978-96AA-866C38504E08}" type="presParOf" srcId="{D1F32723-6B0F-4F44-AF65-20FD117482D6}" destId="{32381F6D-CCD1-4C6E-812A-536D3BB65D16}" srcOrd="2" destOrd="0" presId="urn:microsoft.com/office/officeart/2005/8/layout/chevron1"/>
    <dgm:cxn modelId="{66A938AF-3FBD-48E7-9DAA-59B59937AD46}" type="presParOf" srcId="{D1F32723-6B0F-4F44-AF65-20FD117482D6}" destId="{E404F7BE-53AF-480B-B582-00A19FF2C159}" srcOrd="3" destOrd="0" presId="urn:microsoft.com/office/officeart/2005/8/layout/chevron1"/>
    <dgm:cxn modelId="{08760A8C-AA65-48FC-9E2E-5C5D44FA6121}" type="presParOf" srcId="{D1F32723-6B0F-4F44-AF65-20FD117482D6}" destId="{F4398A91-D73E-47A6-B631-1E7E093D3AD6}" srcOrd="4" destOrd="0" presId="urn:microsoft.com/office/officeart/2005/8/layout/chevron1"/>
    <dgm:cxn modelId="{C33274E5-0DEE-42F9-8F24-423703F9E528}" type="presParOf" srcId="{D1F32723-6B0F-4F44-AF65-20FD117482D6}" destId="{A36C370C-3C1B-45D1-9E81-58A11BB0AF65}" srcOrd="5" destOrd="0" presId="urn:microsoft.com/office/officeart/2005/8/layout/chevron1"/>
    <dgm:cxn modelId="{73732695-8860-4566-B543-FDC35313EDE4}" type="presParOf" srcId="{D1F32723-6B0F-4F44-AF65-20FD117482D6}" destId="{EC415DE6-BDCD-4F7B-AD26-A14F298CCB79}" srcOrd="6" destOrd="0" presId="urn:microsoft.com/office/officeart/2005/8/layout/chevron1"/>
    <dgm:cxn modelId="{616924C6-4CAF-4341-9322-C6C30A71B137}" type="presParOf" srcId="{D1F32723-6B0F-4F44-AF65-20FD117482D6}" destId="{22DCD643-6387-4A99-80DA-EBFEF19C883F}" srcOrd="7" destOrd="0" presId="urn:microsoft.com/office/officeart/2005/8/layout/chevron1"/>
    <dgm:cxn modelId="{1B97E25D-29B3-45E7-8015-4F0232477F68}" type="presParOf" srcId="{D1F32723-6B0F-4F44-AF65-20FD117482D6}" destId="{FA7DE050-8D21-44EA-8A68-7A18166C6D22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61D7943-E25F-4623-AC23-E8E16722F33B}" type="doc">
      <dgm:prSet loTypeId="urn:microsoft.com/office/officeart/2005/8/layout/chevron1" loCatId="process" qsTypeId="urn:microsoft.com/office/officeart/2005/8/quickstyle/simple1" qsCatId="simple" csTypeId="urn:microsoft.com/office/officeart/2005/8/colors/accent3_3" csCatId="accent3" phldr="1"/>
      <dgm:spPr/>
    </dgm:pt>
    <dgm:pt modelId="{14B960EF-D9CC-46DE-889C-5F69FBBBF5B9}">
      <dgm:prSet phldrT="[Texto]" custT="1"/>
      <dgm:spPr/>
      <dgm:t>
        <a:bodyPr/>
        <a:lstStyle/>
        <a:p>
          <a:r>
            <a:rPr lang="es-ES" sz="1100"/>
            <a:t>Alta </a:t>
          </a:r>
        </a:p>
        <a:p>
          <a:r>
            <a:rPr lang="es-ES" sz="1100" b="1"/>
            <a:t>Terceros</a:t>
          </a:r>
          <a:endParaRPr lang="gl-ES" sz="1100" b="1"/>
        </a:p>
      </dgm:t>
    </dgm:pt>
    <dgm:pt modelId="{179F5312-1A67-43D0-AAE2-A300B18990D7}" type="parTrans" cxnId="{9CD8D82A-593A-4F3F-8B6F-D961F9559D95}">
      <dgm:prSet/>
      <dgm:spPr/>
      <dgm:t>
        <a:bodyPr/>
        <a:lstStyle/>
        <a:p>
          <a:endParaRPr lang="gl-ES" sz="2800"/>
        </a:p>
      </dgm:t>
    </dgm:pt>
    <dgm:pt modelId="{26AFC75F-F340-4E40-89F5-B57AE9E3C6ED}" type="sibTrans" cxnId="{9CD8D82A-593A-4F3F-8B6F-D961F9559D95}">
      <dgm:prSet/>
      <dgm:spPr/>
      <dgm:t>
        <a:bodyPr/>
        <a:lstStyle/>
        <a:p>
          <a:endParaRPr lang="gl-ES" sz="2800"/>
        </a:p>
      </dgm:t>
    </dgm:pt>
    <dgm:pt modelId="{C00B93AA-5192-498F-8752-124D8A92BEB1}">
      <dgm:prSet phldrT="[Texto]" custT="1"/>
      <dgm:spPr/>
      <dgm:t>
        <a:bodyPr/>
        <a:lstStyle/>
        <a:p>
          <a:r>
            <a:rPr lang="es-ES" sz="1100"/>
            <a:t>Crear </a:t>
          </a:r>
        </a:p>
        <a:p>
          <a:r>
            <a:rPr lang="es-ES" sz="1100" err="1"/>
            <a:t>Rexistro</a:t>
          </a:r>
          <a:endParaRPr lang="gl-ES" sz="1100"/>
        </a:p>
      </dgm:t>
    </dgm:pt>
    <dgm:pt modelId="{8C7DA515-0481-435F-B511-42255F6AB619}" type="parTrans" cxnId="{8EA44702-FA9E-496C-A4CB-20EFB344E53F}">
      <dgm:prSet/>
      <dgm:spPr/>
      <dgm:t>
        <a:bodyPr/>
        <a:lstStyle/>
        <a:p>
          <a:endParaRPr lang="gl-ES" sz="2800"/>
        </a:p>
      </dgm:t>
    </dgm:pt>
    <dgm:pt modelId="{EC940140-517E-4E9A-90C8-9B87203747AF}" type="sibTrans" cxnId="{8EA44702-FA9E-496C-A4CB-20EFB344E53F}">
      <dgm:prSet/>
      <dgm:spPr/>
      <dgm:t>
        <a:bodyPr/>
        <a:lstStyle/>
        <a:p>
          <a:endParaRPr lang="gl-ES" sz="2800"/>
        </a:p>
      </dgm:t>
    </dgm:pt>
    <dgm:pt modelId="{5614CDAB-DB90-414A-94DA-E1AC2579E083}">
      <dgm:prSet phldrT="[Texto]" custT="1"/>
      <dgm:spPr/>
      <dgm:t>
        <a:bodyPr/>
        <a:lstStyle/>
        <a:p>
          <a:r>
            <a:rPr lang="es-ES" sz="1100" err="1"/>
            <a:t>Xerar</a:t>
          </a:r>
          <a:r>
            <a:rPr lang="es-ES" sz="1100"/>
            <a:t> </a:t>
          </a:r>
        </a:p>
        <a:p>
          <a:r>
            <a:rPr lang="es-ES" sz="1100" err="1"/>
            <a:t>Xustificante</a:t>
          </a:r>
          <a:endParaRPr lang="gl-ES" sz="1100"/>
        </a:p>
      </dgm:t>
    </dgm:pt>
    <dgm:pt modelId="{51BE79E0-5C8A-4317-85C5-EF66C8B4ABF1}" type="parTrans" cxnId="{8C9D20CE-56D3-4C07-883C-14B692FEB846}">
      <dgm:prSet/>
      <dgm:spPr/>
      <dgm:t>
        <a:bodyPr/>
        <a:lstStyle/>
        <a:p>
          <a:endParaRPr lang="gl-ES" sz="2800"/>
        </a:p>
      </dgm:t>
    </dgm:pt>
    <dgm:pt modelId="{723EBEE2-80DD-4BF1-B8DD-51A690A714B3}" type="sibTrans" cxnId="{8C9D20CE-56D3-4C07-883C-14B692FEB846}">
      <dgm:prSet/>
      <dgm:spPr/>
      <dgm:t>
        <a:bodyPr/>
        <a:lstStyle/>
        <a:p>
          <a:endParaRPr lang="gl-ES" sz="2800"/>
        </a:p>
      </dgm:t>
    </dgm:pt>
    <dgm:pt modelId="{F1C34115-DB81-447D-BF34-F3CBD97CE4A1}">
      <dgm:prSet phldrT="[Texto]" custT="1"/>
      <dgm:spPr/>
      <dgm:t>
        <a:bodyPr/>
        <a:lstStyle/>
        <a:p>
          <a:r>
            <a:rPr lang="es-ES" sz="1100"/>
            <a:t>Anexar </a:t>
          </a:r>
        </a:p>
        <a:p>
          <a:r>
            <a:rPr lang="es-ES" sz="1100"/>
            <a:t>documentos</a:t>
          </a:r>
          <a:endParaRPr lang="gl-ES" sz="1100"/>
        </a:p>
      </dgm:t>
    </dgm:pt>
    <dgm:pt modelId="{B62F3739-ADEB-4825-8117-3A82B985715E}" type="parTrans" cxnId="{CA67085B-649C-4069-AD9D-1832CE5E9C2C}">
      <dgm:prSet/>
      <dgm:spPr/>
      <dgm:t>
        <a:bodyPr/>
        <a:lstStyle/>
        <a:p>
          <a:endParaRPr lang="gl-ES" sz="2800"/>
        </a:p>
      </dgm:t>
    </dgm:pt>
    <dgm:pt modelId="{90BC7CBE-FDF7-40DC-8191-9DEB34F5BE35}" type="sibTrans" cxnId="{CA67085B-649C-4069-AD9D-1832CE5E9C2C}">
      <dgm:prSet/>
      <dgm:spPr/>
      <dgm:t>
        <a:bodyPr/>
        <a:lstStyle/>
        <a:p>
          <a:endParaRPr lang="gl-ES" sz="2800"/>
        </a:p>
      </dgm:t>
    </dgm:pt>
    <dgm:pt modelId="{260B737C-568D-45D1-9161-00433522770C}">
      <dgm:prSet phldrT="[Texto]" custT="1"/>
      <dgm:spPr/>
      <dgm:t>
        <a:bodyPr/>
        <a:lstStyle/>
        <a:p>
          <a:r>
            <a:rPr lang="es-ES" sz="1100"/>
            <a:t>Crear Expediente</a:t>
          </a:r>
          <a:endParaRPr lang="gl-ES" sz="1100"/>
        </a:p>
      </dgm:t>
    </dgm:pt>
    <dgm:pt modelId="{F5B1EFAC-C7EB-4A35-A8A3-FF4878F203DD}" type="parTrans" cxnId="{E6AA940A-5C4F-4FEB-96F1-3BFA480373F2}">
      <dgm:prSet/>
      <dgm:spPr/>
      <dgm:t>
        <a:bodyPr/>
        <a:lstStyle/>
        <a:p>
          <a:endParaRPr lang="gl-ES" sz="2800"/>
        </a:p>
      </dgm:t>
    </dgm:pt>
    <dgm:pt modelId="{ED86D673-B975-43F0-8D9B-FA6A6C66924F}" type="sibTrans" cxnId="{E6AA940A-5C4F-4FEB-96F1-3BFA480373F2}">
      <dgm:prSet/>
      <dgm:spPr/>
      <dgm:t>
        <a:bodyPr/>
        <a:lstStyle/>
        <a:p>
          <a:endParaRPr lang="gl-ES" sz="2800"/>
        </a:p>
      </dgm:t>
    </dgm:pt>
    <dgm:pt modelId="{805D64C6-97F3-4407-967E-2B3E9F9A1365}">
      <dgm:prSet phldrT="[Texto]" custT="1"/>
      <dgm:spPr/>
      <dgm:t>
        <a:bodyPr/>
        <a:lstStyle/>
        <a:p>
          <a:r>
            <a:rPr lang="es-ES" sz="1100"/>
            <a:t>Crear Documento </a:t>
          </a:r>
          <a:endParaRPr lang="gl-ES" sz="1100"/>
        </a:p>
      </dgm:t>
    </dgm:pt>
    <dgm:pt modelId="{60B1EDC9-F92A-4141-856F-85B9E9A65C7F}" type="parTrans" cxnId="{31763195-2238-4DF4-A17A-90758AFE08A9}">
      <dgm:prSet/>
      <dgm:spPr/>
      <dgm:t>
        <a:bodyPr/>
        <a:lstStyle/>
        <a:p>
          <a:endParaRPr lang="gl-ES" sz="2800"/>
        </a:p>
      </dgm:t>
    </dgm:pt>
    <dgm:pt modelId="{4C66FB71-D8BD-422D-AC92-58B0BF57E5B6}" type="sibTrans" cxnId="{31763195-2238-4DF4-A17A-90758AFE08A9}">
      <dgm:prSet/>
      <dgm:spPr/>
      <dgm:t>
        <a:bodyPr/>
        <a:lstStyle/>
        <a:p>
          <a:endParaRPr lang="gl-ES" sz="2800"/>
        </a:p>
      </dgm:t>
    </dgm:pt>
    <dgm:pt modelId="{D1F32723-6B0F-4F44-AF65-20FD117482D6}" type="pres">
      <dgm:prSet presAssocID="{261D7943-E25F-4623-AC23-E8E16722F33B}" presName="Name0" presStyleCnt="0">
        <dgm:presLayoutVars>
          <dgm:dir/>
          <dgm:animLvl val="lvl"/>
          <dgm:resizeHandles val="exact"/>
        </dgm:presLayoutVars>
      </dgm:prSet>
      <dgm:spPr/>
    </dgm:pt>
    <dgm:pt modelId="{6BE48027-FDBF-40D6-8FBB-7324B3623D8D}" type="pres">
      <dgm:prSet presAssocID="{14B960EF-D9CC-46DE-889C-5F69FBBBF5B9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49D4331F-0DA9-43F6-824E-52F1AB806B27}" type="pres">
      <dgm:prSet presAssocID="{26AFC75F-F340-4E40-89F5-B57AE9E3C6ED}" presName="parTxOnlySpace" presStyleCnt="0"/>
      <dgm:spPr/>
    </dgm:pt>
    <dgm:pt modelId="{32381F6D-CCD1-4C6E-812A-536D3BB65D16}" type="pres">
      <dgm:prSet presAssocID="{C00B93AA-5192-498F-8752-124D8A92BEB1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E404F7BE-53AF-480B-B582-00A19FF2C159}" type="pres">
      <dgm:prSet presAssocID="{EC940140-517E-4E9A-90C8-9B87203747AF}" presName="parTxOnlySpace" presStyleCnt="0"/>
      <dgm:spPr/>
    </dgm:pt>
    <dgm:pt modelId="{195D08F7-2CF4-43EE-B865-C934C56396C9}" type="pres">
      <dgm:prSet presAssocID="{260B737C-568D-45D1-9161-00433522770C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75345CF9-E305-4A2E-963D-B58C3E9156F0}" type="pres">
      <dgm:prSet presAssocID="{ED86D673-B975-43F0-8D9B-FA6A6C66924F}" presName="parTxOnlySpace" presStyleCnt="0"/>
      <dgm:spPr/>
    </dgm:pt>
    <dgm:pt modelId="{1252D737-85D9-45B6-9571-FB3CDE331A7B}" type="pres">
      <dgm:prSet presAssocID="{805D64C6-97F3-4407-967E-2B3E9F9A1365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7CD21DCF-D236-4B49-831F-8732A1E20E78}" type="pres">
      <dgm:prSet presAssocID="{4C66FB71-D8BD-422D-AC92-58B0BF57E5B6}" presName="parTxOnlySpace" presStyleCnt="0"/>
      <dgm:spPr/>
    </dgm:pt>
    <dgm:pt modelId="{F4398A91-D73E-47A6-B631-1E7E093D3AD6}" type="pres">
      <dgm:prSet presAssocID="{5614CDAB-DB90-414A-94DA-E1AC2579E083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A36C370C-3C1B-45D1-9E81-58A11BB0AF65}" type="pres">
      <dgm:prSet presAssocID="{723EBEE2-80DD-4BF1-B8DD-51A690A714B3}" presName="parTxOnlySpace" presStyleCnt="0"/>
      <dgm:spPr/>
    </dgm:pt>
    <dgm:pt modelId="{EC415DE6-BDCD-4F7B-AD26-A14F298CCB79}" type="pres">
      <dgm:prSet presAssocID="{F1C34115-DB81-447D-BF34-F3CBD97CE4A1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8EA44702-FA9E-496C-A4CB-20EFB344E53F}" srcId="{261D7943-E25F-4623-AC23-E8E16722F33B}" destId="{C00B93AA-5192-498F-8752-124D8A92BEB1}" srcOrd="1" destOrd="0" parTransId="{8C7DA515-0481-435F-B511-42255F6AB619}" sibTransId="{EC940140-517E-4E9A-90C8-9B87203747AF}"/>
    <dgm:cxn modelId="{E6AA940A-5C4F-4FEB-96F1-3BFA480373F2}" srcId="{261D7943-E25F-4623-AC23-E8E16722F33B}" destId="{260B737C-568D-45D1-9161-00433522770C}" srcOrd="2" destOrd="0" parTransId="{F5B1EFAC-C7EB-4A35-A8A3-FF4878F203DD}" sibTransId="{ED86D673-B975-43F0-8D9B-FA6A6C66924F}"/>
    <dgm:cxn modelId="{AEC03327-0F84-4EC2-B141-2B4EE94ED965}" type="presOf" srcId="{5614CDAB-DB90-414A-94DA-E1AC2579E083}" destId="{F4398A91-D73E-47A6-B631-1E7E093D3AD6}" srcOrd="0" destOrd="0" presId="urn:microsoft.com/office/officeart/2005/8/layout/chevron1"/>
    <dgm:cxn modelId="{55C62129-5FAA-439A-BDE5-065D01F5C926}" type="presOf" srcId="{14B960EF-D9CC-46DE-889C-5F69FBBBF5B9}" destId="{6BE48027-FDBF-40D6-8FBB-7324B3623D8D}" srcOrd="0" destOrd="0" presId="urn:microsoft.com/office/officeart/2005/8/layout/chevron1"/>
    <dgm:cxn modelId="{9CD8D82A-593A-4F3F-8B6F-D961F9559D95}" srcId="{261D7943-E25F-4623-AC23-E8E16722F33B}" destId="{14B960EF-D9CC-46DE-889C-5F69FBBBF5B9}" srcOrd="0" destOrd="0" parTransId="{179F5312-1A67-43D0-AAE2-A300B18990D7}" sibTransId="{26AFC75F-F340-4E40-89F5-B57AE9E3C6ED}"/>
    <dgm:cxn modelId="{A8D56F33-7D91-4EDD-B692-C96BFF436B49}" type="presOf" srcId="{260B737C-568D-45D1-9161-00433522770C}" destId="{195D08F7-2CF4-43EE-B865-C934C56396C9}" srcOrd="0" destOrd="0" presId="urn:microsoft.com/office/officeart/2005/8/layout/chevron1"/>
    <dgm:cxn modelId="{CA67085B-649C-4069-AD9D-1832CE5E9C2C}" srcId="{261D7943-E25F-4623-AC23-E8E16722F33B}" destId="{F1C34115-DB81-447D-BF34-F3CBD97CE4A1}" srcOrd="5" destOrd="0" parTransId="{B62F3739-ADEB-4825-8117-3A82B985715E}" sibTransId="{90BC7CBE-FDF7-40DC-8191-9DEB34F5BE35}"/>
    <dgm:cxn modelId="{217D1865-A357-4ADA-A75E-EE96F98F06FE}" type="presOf" srcId="{C00B93AA-5192-498F-8752-124D8A92BEB1}" destId="{32381F6D-CCD1-4C6E-812A-536D3BB65D16}" srcOrd="0" destOrd="0" presId="urn:microsoft.com/office/officeart/2005/8/layout/chevron1"/>
    <dgm:cxn modelId="{31763195-2238-4DF4-A17A-90758AFE08A9}" srcId="{261D7943-E25F-4623-AC23-E8E16722F33B}" destId="{805D64C6-97F3-4407-967E-2B3E9F9A1365}" srcOrd="3" destOrd="0" parTransId="{60B1EDC9-F92A-4141-856F-85B9E9A65C7F}" sibTransId="{4C66FB71-D8BD-422D-AC92-58B0BF57E5B6}"/>
    <dgm:cxn modelId="{8C9D20CE-56D3-4C07-883C-14B692FEB846}" srcId="{261D7943-E25F-4623-AC23-E8E16722F33B}" destId="{5614CDAB-DB90-414A-94DA-E1AC2579E083}" srcOrd="4" destOrd="0" parTransId="{51BE79E0-5C8A-4317-85C5-EF66C8B4ABF1}" sibTransId="{723EBEE2-80DD-4BF1-B8DD-51A690A714B3}"/>
    <dgm:cxn modelId="{FC79DBEB-2A8C-429F-A78B-8F22938290EA}" type="presOf" srcId="{F1C34115-DB81-447D-BF34-F3CBD97CE4A1}" destId="{EC415DE6-BDCD-4F7B-AD26-A14F298CCB79}" srcOrd="0" destOrd="0" presId="urn:microsoft.com/office/officeart/2005/8/layout/chevron1"/>
    <dgm:cxn modelId="{12D393EF-E914-431E-9996-191C5E8E0C52}" type="presOf" srcId="{261D7943-E25F-4623-AC23-E8E16722F33B}" destId="{D1F32723-6B0F-4F44-AF65-20FD117482D6}" srcOrd="0" destOrd="0" presId="urn:microsoft.com/office/officeart/2005/8/layout/chevron1"/>
    <dgm:cxn modelId="{DA85BFFC-0543-42AC-92A4-E892FD7A3106}" type="presOf" srcId="{805D64C6-97F3-4407-967E-2B3E9F9A1365}" destId="{1252D737-85D9-45B6-9571-FB3CDE331A7B}" srcOrd="0" destOrd="0" presId="urn:microsoft.com/office/officeart/2005/8/layout/chevron1"/>
    <dgm:cxn modelId="{6E09340C-554C-430A-B462-D17E97B62E2B}" type="presParOf" srcId="{D1F32723-6B0F-4F44-AF65-20FD117482D6}" destId="{6BE48027-FDBF-40D6-8FBB-7324B3623D8D}" srcOrd="0" destOrd="0" presId="urn:microsoft.com/office/officeart/2005/8/layout/chevron1"/>
    <dgm:cxn modelId="{F46346BB-BF56-49B4-8474-5608BE27ADDD}" type="presParOf" srcId="{D1F32723-6B0F-4F44-AF65-20FD117482D6}" destId="{49D4331F-0DA9-43F6-824E-52F1AB806B27}" srcOrd="1" destOrd="0" presId="urn:microsoft.com/office/officeart/2005/8/layout/chevron1"/>
    <dgm:cxn modelId="{BE96BCFF-CC7C-4A45-8A73-D78D5CFE7C36}" type="presParOf" srcId="{D1F32723-6B0F-4F44-AF65-20FD117482D6}" destId="{32381F6D-CCD1-4C6E-812A-536D3BB65D16}" srcOrd="2" destOrd="0" presId="urn:microsoft.com/office/officeart/2005/8/layout/chevron1"/>
    <dgm:cxn modelId="{38FDCAC1-F870-4A7C-AA75-EA6BBD8D0ECD}" type="presParOf" srcId="{D1F32723-6B0F-4F44-AF65-20FD117482D6}" destId="{E404F7BE-53AF-480B-B582-00A19FF2C159}" srcOrd="3" destOrd="0" presId="urn:microsoft.com/office/officeart/2005/8/layout/chevron1"/>
    <dgm:cxn modelId="{69FC3661-F140-412C-B871-AD53292B714B}" type="presParOf" srcId="{D1F32723-6B0F-4F44-AF65-20FD117482D6}" destId="{195D08F7-2CF4-43EE-B865-C934C56396C9}" srcOrd="4" destOrd="0" presId="urn:microsoft.com/office/officeart/2005/8/layout/chevron1"/>
    <dgm:cxn modelId="{BE0C80C9-63A0-4138-BC5A-262D19B17ED1}" type="presParOf" srcId="{D1F32723-6B0F-4F44-AF65-20FD117482D6}" destId="{75345CF9-E305-4A2E-963D-B58C3E9156F0}" srcOrd="5" destOrd="0" presId="urn:microsoft.com/office/officeart/2005/8/layout/chevron1"/>
    <dgm:cxn modelId="{64F92BFC-1B26-4669-93C6-F87353B7C24E}" type="presParOf" srcId="{D1F32723-6B0F-4F44-AF65-20FD117482D6}" destId="{1252D737-85D9-45B6-9571-FB3CDE331A7B}" srcOrd="6" destOrd="0" presId="urn:microsoft.com/office/officeart/2005/8/layout/chevron1"/>
    <dgm:cxn modelId="{3FFFE55F-059E-496A-9B8A-BA28A4525EE0}" type="presParOf" srcId="{D1F32723-6B0F-4F44-AF65-20FD117482D6}" destId="{7CD21DCF-D236-4B49-831F-8732A1E20E78}" srcOrd="7" destOrd="0" presId="urn:microsoft.com/office/officeart/2005/8/layout/chevron1"/>
    <dgm:cxn modelId="{BEFF6152-0DC8-4807-9500-98180D463364}" type="presParOf" srcId="{D1F32723-6B0F-4F44-AF65-20FD117482D6}" destId="{F4398A91-D73E-47A6-B631-1E7E093D3AD6}" srcOrd="8" destOrd="0" presId="urn:microsoft.com/office/officeart/2005/8/layout/chevron1"/>
    <dgm:cxn modelId="{EA52B6B1-3FCC-4A1E-BC9F-E13ED6BA284A}" type="presParOf" srcId="{D1F32723-6B0F-4F44-AF65-20FD117482D6}" destId="{A36C370C-3C1B-45D1-9E81-58A11BB0AF65}" srcOrd="9" destOrd="0" presId="urn:microsoft.com/office/officeart/2005/8/layout/chevron1"/>
    <dgm:cxn modelId="{B7E6507F-5753-476D-AB48-5DF04B2D2B2D}" type="presParOf" srcId="{D1F32723-6B0F-4F44-AF65-20FD117482D6}" destId="{EC415DE6-BDCD-4F7B-AD26-A14F298CCB79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61D7943-E25F-4623-AC23-E8E16722F33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14B960EF-D9CC-46DE-889C-5F69FBBBF5B9}">
      <dgm:prSet phldrT="[Texto]"/>
      <dgm:spPr/>
      <dgm:t>
        <a:bodyPr/>
        <a:lstStyle/>
        <a:p>
          <a:r>
            <a:rPr lang="es-ES" dirty="0"/>
            <a:t>Alta </a:t>
          </a:r>
        </a:p>
        <a:p>
          <a:r>
            <a:rPr lang="es-ES" b="1" dirty="0"/>
            <a:t>Terceros</a:t>
          </a:r>
          <a:endParaRPr lang="gl-ES" b="1" dirty="0"/>
        </a:p>
      </dgm:t>
    </dgm:pt>
    <dgm:pt modelId="{179F5312-1A67-43D0-AAE2-A300B18990D7}" type="parTrans" cxnId="{9CD8D82A-593A-4F3F-8B6F-D961F9559D95}">
      <dgm:prSet/>
      <dgm:spPr/>
      <dgm:t>
        <a:bodyPr/>
        <a:lstStyle/>
        <a:p>
          <a:endParaRPr lang="gl-ES"/>
        </a:p>
      </dgm:t>
    </dgm:pt>
    <dgm:pt modelId="{26AFC75F-F340-4E40-89F5-B57AE9E3C6ED}" type="sibTrans" cxnId="{9CD8D82A-593A-4F3F-8B6F-D961F9559D95}">
      <dgm:prSet/>
      <dgm:spPr/>
      <dgm:t>
        <a:bodyPr/>
        <a:lstStyle/>
        <a:p>
          <a:endParaRPr lang="gl-ES"/>
        </a:p>
      </dgm:t>
    </dgm:pt>
    <dgm:pt modelId="{C00B93AA-5192-498F-8752-124D8A92BEB1}">
      <dgm:prSet phldrT="[Texto]"/>
      <dgm:spPr/>
      <dgm:t>
        <a:bodyPr/>
        <a:lstStyle/>
        <a:p>
          <a:r>
            <a:rPr lang="es-ES" dirty="0"/>
            <a:t>Crear </a:t>
          </a:r>
        </a:p>
        <a:p>
          <a:r>
            <a:rPr lang="es-ES" dirty="0" err="1"/>
            <a:t>Rexistro</a:t>
          </a:r>
          <a:endParaRPr lang="gl-ES" dirty="0"/>
        </a:p>
      </dgm:t>
    </dgm:pt>
    <dgm:pt modelId="{8C7DA515-0481-435F-B511-42255F6AB619}" type="parTrans" cxnId="{8EA44702-FA9E-496C-A4CB-20EFB344E53F}">
      <dgm:prSet/>
      <dgm:spPr/>
      <dgm:t>
        <a:bodyPr/>
        <a:lstStyle/>
        <a:p>
          <a:endParaRPr lang="gl-ES"/>
        </a:p>
      </dgm:t>
    </dgm:pt>
    <dgm:pt modelId="{EC940140-517E-4E9A-90C8-9B87203747AF}" type="sibTrans" cxnId="{8EA44702-FA9E-496C-A4CB-20EFB344E53F}">
      <dgm:prSet/>
      <dgm:spPr/>
      <dgm:t>
        <a:bodyPr/>
        <a:lstStyle/>
        <a:p>
          <a:endParaRPr lang="gl-ES"/>
        </a:p>
      </dgm:t>
    </dgm:pt>
    <dgm:pt modelId="{5614CDAB-DB90-414A-94DA-E1AC2579E083}">
      <dgm:prSet phldrT="[Texto]"/>
      <dgm:spPr/>
      <dgm:t>
        <a:bodyPr/>
        <a:lstStyle/>
        <a:p>
          <a:r>
            <a:rPr lang="es-ES" dirty="0" err="1"/>
            <a:t>Xerar</a:t>
          </a:r>
          <a:r>
            <a:rPr lang="es-ES" dirty="0"/>
            <a:t> </a:t>
          </a:r>
        </a:p>
        <a:p>
          <a:r>
            <a:rPr lang="es-ES" dirty="0" err="1"/>
            <a:t>Xustificante</a:t>
          </a:r>
          <a:endParaRPr lang="gl-ES" dirty="0"/>
        </a:p>
      </dgm:t>
    </dgm:pt>
    <dgm:pt modelId="{51BE79E0-5C8A-4317-85C5-EF66C8B4ABF1}" type="parTrans" cxnId="{8C9D20CE-56D3-4C07-883C-14B692FEB846}">
      <dgm:prSet/>
      <dgm:spPr/>
      <dgm:t>
        <a:bodyPr/>
        <a:lstStyle/>
        <a:p>
          <a:endParaRPr lang="gl-ES"/>
        </a:p>
      </dgm:t>
    </dgm:pt>
    <dgm:pt modelId="{723EBEE2-80DD-4BF1-B8DD-51A690A714B3}" type="sibTrans" cxnId="{8C9D20CE-56D3-4C07-883C-14B692FEB846}">
      <dgm:prSet/>
      <dgm:spPr/>
      <dgm:t>
        <a:bodyPr/>
        <a:lstStyle/>
        <a:p>
          <a:endParaRPr lang="gl-ES"/>
        </a:p>
      </dgm:t>
    </dgm:pt>
    <dgm:pt modelId="{F1C34115-DB81-447D-BF34-F3CBD97CE4A1}">
      <dgm:prSet phldrT="[Texto]"/>
      <dgm:spPr/>
      <dgm:t>
        <a:bodyPr/>
        <a:lstStyle/>
        <a:p>
          <a:r>
            <a:rPr lang="es-ES" dirty="0"/>
            <a:t>Anexar </a:t>
          </a:r>
        </a:p>
        <a:p>
          <a:r>
            <a:rPr lang="es-ES" dirty="0"/>
            <a:t>documentos</a:t>
          </a:r>
          <a:endParaRPr lang="gl-ES" dirty="0"/>
        </a:p>
      </dgm:t>
    </dgm:pt>
    <dgm:pt modelId="{B62F3739-ADEB-4825-8117-3A82B985715E}" type="parTrans" cxnId="{CA67085B-649C-4069-AD9D-1832CE5E9C2C}">
      <dgm:prSet/>
      <dgm:spPr/>
      <dgm:t>
        <a:bodyPr/>
        <a:lstStyle/>
        <a:p>
          <a:endParaRPr lang="gl-ES"/>
        </a:p>
      </dgm:t>
    </dgm:pt>
    <dgm:pt modelId="{90BC7CBE-FDF7-40DC-8191-9DEB34F5BE35}" type="sibTrans" cxnId="{CA67085B-649C-4069-AD9D-1832CE5E9C2C}">
      <dgm:prSet/>
      <dgm:spPr/>
      <dgm:t>
        <a:bodyPr/>
        <a:lstStyle/>
        <a:p>
          <a:endParaRPr lang="gl-ES"/>
        </a:p>
      </dgm:t>
    </dgm:pt>
    <dgm:pt modelId="{D1F32723-6B0F-4F44-AF65-20FD117482D6}" type="pres">
      <dgm:prSet presAssocID="{261D7943-E25F-4623-AC23-E8E16722F33B}" presName="Name0" presStyleCnt="0">
        <dgm:presLayoutVars>
          <dgm:dir/>
          <dgm:animLvl val="lvl"/>
          <dgm:resizeHandles val="exact"/>
        </dgm:presLayoutVars>
      </dgm:prSet>
      <dgm:spPr/>
    </dgm:pt>
    <dgm:pt modelId="{6BE48027-FDBF-40D6-8FBB-7324B3623D8D}" type="pres">
      <dgm:prSet presAssocID="{14B960EF-D9CC-46DE-889C-5F69FBBBF5B9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9D4331F-0DA9-43F6-824E-52F1AB806B27}" type="pres">
      <dgm:prSet presAssocID="{26AFC75F-F340-4E40-89F5-B57AE9E3C6ED}" presName="parTxOnlySpace" presStyleCnt="0"/>
      <dgm:spPr/>
    </dgm:pt>
    <dgm:pt modelId="{32381F6D-CCD1-4C6E-812A-536D3BB65D16}" type="pres">
      <dgm:prSet presAssocID="{C00B93AA-5192-498F-8752-124D8A92BEB1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404F7BE-53AF-480B-B582-00A19FF2C159}" type="pres">
      <dgm:prSet presAssocID="{EC940140-517E-4E9A-90C8-9B87203747AF}" presName="parTxOnlySpace" presStyleCnt="0"/>
      <dgm:spPr/>
    </dgm:pt>
    <dgm:pt modelId="{F4398A91-D73E-47A6-B631-1E7E093D3AD6}" type="pres">
      <dgm:prSet presAssocID="{5614CDAB-DB90-414A-94DA-E1AC2579E083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36C370C-3C1B-45D1-9E81-58A11BB0AF65}" type="pres">
      <dgm:prSet presAssocID="{723EBEE2-80DD-4BF1-B8DD-51A690A714B3}" presName="parTxOnlySpace" presStyleCnt="0"/>
      <dgm:spPr/>
    </dgm:pt>
    <dgm:pt modelId="{EC415DE6-BDCD-4F7B-AD26-A14F298CCB79}" type="pres">
      <dgm:prSet presAssocID="{F1C34115-DB81-447D-BF34-F3CBD97CE4A1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EA44702-FA9E-496C-A4CB-20EFB344E53F}" srcId="{261D7943-E25F-4623-AC23-E8E16722F33B}" destId="{C00B93AA-5192-498F-8752-124D8A92BEB1}" srcOrd="1" destOrd="0" parTransId="{8C7DA515-0481-435F-B511-42255F6AB619}" sibTransId="{EC940140-517E-4E9A-90C8-9B87203747AF}"/>
    <dgm:cxn modelId="{A94AF524-F610-43EA-8B39-16D6770F5BAC}" type="presOf" srcId="{C00B93AA-5192-498F-8752-124D8A92BEB1}" destId="{32381F6D-CCD1-4C6E-812A-536D3BB65D16}" srcOrd="0" destOrd="0" presId="urn:microsoft.com/office/officeart/2005/8/layout/chevron1"/>
    <dgm:cxn modelId="{9CD8D82A-593A-4F3F-8B6F-D961F9559D95}" srcId="{261D7943-E25F-4623-AC23-E8E16722F33B}" destId="{14B960EF-D9CC-46DE-889C-5F69FBBBF5B9}" srcOrd="0" destOrd="0" parTransId="{179F5312-1A67-43D0-AAE2-A300B18990D7}" sibTransId="{26AFC75F-F340-4E40-89F5-B57AE9E3C6ED}"/>
    <dgm:cxn modelId="{7C80CF39-74C5-4093-9501-C710BB77363A}" type="presOf" srcId="{14B960EF-D9CC-46DE-889C-5F69FBBBF5B9}" destId="{6BE48027-FDBF-40D6-8FBB-7324B3623D8D}" srcOrd="0" destOrd="0" presId="urn:microsoft.com/office/officeart/2005/8/layout/chevron1"/>
    <dgm:cxn modelId="{CA67085B-649C-4069-AD9D-1832CE5E9C2C}" srcId="{261D7943-E25F-4623-AC23-E8E16722F33B}" destId="{F1C34115-DB81-447D-BF34-F3CBD97CE4A1}" srcOrd="3" destOrd="0" parTransId="{B62F3739-ADEB-4825-8117-3A82B985715E}" sibTransId="{90BC7CBE-FDF7-40DC-8191-9DEB34F5BE35}"/>
    <dgm:cxn modelId="{EC174E7B-D04D-4754-A917-4813088FF0C9}" type="presOf" srcId="{261D7943-E25F-4623-AC23-E8E16722F33B}" destId="{D1F32723-6B0F-4F44-AF65-20FD117482D6}" srcOrd="0" destOrd="0" presId="urn:microsoft.com/office/officeart/2005/8/layout/chevron1"/>
    <dgm:cxn modelId="{8C9D20CE-56D3-4C07-883C-14B692FEB846}" srcId="{261D7943-E25F-4623-AC23-E8E16722F33B}" destId="{5614CDAB-DB90-414A-94DA-E1AC2579E083}" srcOrd="2" destOrd="0" parTransId="{51BE79E0-5C8A-4317-85C5-EF66C8B4ABF1}" sibTransId="{723EBEE2-80DD-4BF1-B8DD-51A690A714B3}"/>
    <dgm:cxn modelId="{C3B0FAD4-ECE7-455B-99E6-03251288E6F8}" type="presOf" srcId="{5614CDAB-DB90-414A-94DA-E1AC2579E083}" destId="{F4398A91-D73E-47A6-B631-1E7E093D3AD6}" srcOrd="0" destOrd="0" presId="urn:microsoft.com/office/officeart/2005/8/layout/chevron1"/>
    <dgm:cxn modelId="{58C3DAF1-E060-4D97-B23D-228DBB8FDDD3}" type="presOf" srcId="{F1C34115-DB81-447D-BF34-F3CBD97CE4A1}" destId="{EC415DE6-BDCD-4F7B-AD26-A14F298CCB79}" srcOrd="0" destOrd="0" presId="urn:microsoft.com/office/officeart/2005/8/layout/chevron1"/>
    <dgm:cxn modelId="{93E7FD38-6C22-41BD-93C7-9230F7D29A85}" type="presParOf" srcId="{D1F32723-6B0F-4F44-AF65-20FD117482D6}" destId="{6BE48027-FDBF-40D6-8FBB-7324B3623D8D}" srcOrd="0" destOrd="0" presId="urn:microsoft.com/office/officeart/2005/8/layout/chevron1"/>
    <dgm:cxn modelId="{6561D28C-2D0A-42B3-A26E-06F95EB5DA89}" type="presParOf" srcId="{D1F32723-6B0F-4F44-AF65-20FD117482D6}" destId="{49D4331F-0DA9-43F6-824E-52F1AB806B27}" srcOrd="1" destOrd="0" presId="urn:microsoft.com/office/officeart/2005/8/layout/chevron1"/>
    <dgm:cxn modelId="{8E50CC2F-CA74-4502-B173-912A8866C8E0}" type="presParOf" srcId="{D1F32723-6B0F-4F44-AF65-20FD117482D6}" destId="{32381F6D-CCD1-4C6E-812A-536D3BB65D16}" srcOrd="2" destOrd="0" presId="urn:microsoft.com/office/officeart/2005/8/layout/chevron1"/>
    <dgm:cxn modelId="{008DF721-9D2B-41E3-9300-AE60878FECD8}" type="presParOf" srcId="{D1F32723-6B0F-4F44-AF65-20FD117482D6}" destId="{E404F7BE-53AF-480B-B582-00A19FF2C159}" srcOrd="3" destOrd="0" presId="urn:microsoft.com/office/officeart/2005/8/layout/chevron1"/>
    <dgm:cxn modelId="{DE8519A3-6C20-47B7-BA81-7EDCAE9EAFA7}" type="presParOf" srcId="{D1F32723-6B0F-4F44-AF65-20FD117482D6}" destId="{F4398A91-D73E-47A6-B631-1E7E093D3AD6}" srcOrd="4" destOrd="0" presId="urn:microsoft.com/office/officeart/2005/8/layout/chevron1"/>
    <dgm:cxn modelId="{373FE4EC-3E17-4B99-B3C0-95131298E816}" type="presParOf" srcId="{D1F32723-6B0F-4F44-AF65-20FD117482D6}" destId="{A36C370C-3C1B-45D1-9E81-58A11BB0AF65}" srcOrd="5" destOrd="0" presId="urn:microsoft.com/office/officeart/2005/8/layout/chevron1"/>
    <dgm:cxn modelId="{64731EE2-51AB-470A-91F7-C9DAA86551AD}" type="presParOf" srcId="{D1F32723-6B0F-4F44-AF65-20FD117482D6}" destId="{EC415DE6-BDCD-4F7B-AD26-A14F298CCB79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61D7943-E25F-4623-AC23-E8E16722F33B}" type="doc">
      <dgm:prSet loTypeId="urn:microsoft.com/office/officeart/2005/8/layout/chevron1" loCatId="process" qsTypeId="urn:microsoft.com/office/officeart/2005/8/quickstyle/simple1" qsCatId="simple" csTypeId="urn:microsoft.com/office/officeart/2005/8/colors/accent2_3" csCatId="accent2" phldr="1"/>
      <dgm:spPr/>
    </dgm:pt>
    <dgm:pt modelId="{D1F32723-6B0F-4F44-AF65-20FD117482D6}" type="pres">
      <dgm:prSet presAssocID="{261D7943-E25F-4623-AC23-E8E16722F33B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15564F4F-A619-42B5-8132-86FDD8376BE2}" type="presOf" srcId="{261D7943-E25F-4623-AC23-E8E16722F33B}" destId="{D1F32723-6B0F-4F44-AF65-20FD117482D6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EF4C37-30B9-4044-B340-1785491C33F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gl-ES"/>
        </a:p>
      </dgm:t>
    </dgm:pt>
    <dgm:pt modelId="{65055512-D368-4263-8187-B28BF68912FA}">
      <dgm:prSet/>
      <dgm:spPr/>
      <dgm:t>
        <a:bodyPr/>
        <a:lstStyle/>
        <a:p>
          <a:pPr rtl="0"/>
          <a:r>
            <a:rPr lang="gl-ES" noProof="0"/>
            <a:t>Definición Sede Electrónica</a:t>
          </a:r>
        </a:p>
      </dgm:t>
    </dgm:pt>
    <dgm:pt modelId="{4A3F537B-BE70-4358-B1E8-12067E26CBB5}" type="parTrans" cxnId="{E574C309-22FE-425D-87A4-49D7D3D20F9F}">
      <dgm:prSet/>
      <dgm:spPr/>
      <dgm:t>
        <a:bodyPr/>
        <a:lstStyle/>
        <a:p>
          <a:endParaRPr lang="gl-ES"/>
        </a:p>
      </dgm:t>
    </dgm:pt>
    <dgm:pt modelId="{DB3FC7F0-727E-4EAD-BC2C-3AF8CF62F509}" type="sibTrans" cxnId="{E574C309-22FE-425D-87A4-49D7D3D20F9F}">
      <dgm:prSet/>
      <dgm:spPr/>
      <dgm:t>
        <a:bodyPr/>
        <a:lstStyle/>
        <a:p>
          <a:endParaRPr lang="gl-ES"/>
        </a:p>
      </dgm:t>
    </dgm:pt>
    <dgm:pt modelId="{A54D04D4-F343-4DAA-B962-FAD77DE24330}">
      <dgm:prSet/>
      <dgm:spPr/>
      <dgm:t>
        <a:bodyPr/>
        <a:lstStyle/>
        <a:p>
          <a:pPr rtl="0"/>
          <a:r>
            <a:rPr lang="gl-ES"/>
            <a:t>É a ferramenta que sirve de porta de acceso á cidadanía e as empresas para todas aquelas informacións e servizos </a:t>
          </a:r>
          <a:r>
            <a:rPr lang="gl-ES" err="1"/>
            <a:t>online</a:t>
          </a:r>
          <a:r>
            <a:rPr lang="gl-ES"/>
            <a:t> que se poñen a súa disposición de forma actualizada, preferentemente e personalizada dende toda administración pública.</a:t>
          </a:r>
          <a:r>
            <a:rPr lang="gl-ES">
              <a:latin typeface="Candara"/>
            </a:rPr>
            <a:t> </a:t>
          </a:r>
          <a:endParaRPr lang="gl-ES"/>
        </a:p>
      </dgm:t>
    </dgm:pt>
    <dgm:pt modelId="{21DA38AA-603E-43DA-ADB4-CBEA6A9BE16A}" type="parTrans" cxnId="{DB30E090-0316-4654-B97A-EE4124CC2BF2}">
      <dgm:prSet/>
      <dgm:spPr/>
      <dgm:t>
        <a:bodyPr/>
        <a:lstStyle/>
        <a:p>
          <a:endParaRPr lang="gl-ES"/>
        </a:p>
      </dgm:t>
    </dgm:pt>
    <dgm:pt modelId="{6D645550-483E-48EF-8965-442749227A24}" type="sibTrans" cxnId="{DB30E090-0316-4654-B97A-EE4124CC2BF2}">
      <dgm:prSet/>
      <dgm:spPr/>
      <dgm:t>
        <a:bodyPr/>
        <a:lstStyle/>
        <a:p>
          <a:endParaRPr lang="gl-ES"/>
        </a:p>
      </dgm:t>
    </dgm:pt>
    <dgm:pt modelId="{F0D52DCB-057C-4814-BB2D-FA7C5BDD7B83}">
      <dgm:prSet/>
      <dgm:spPr/>
      <dgm:t>
        <a:bodyPr/>
        <a:lstStyle/>
        <a:p>
          <a:pPr rtl="0"/>
          <a:r>
            <a:rPr lang="gl-ES" noProof="0"/>
            <a:t>Lexislación</a:t>
          </a:r>
        </a:p>
      </dgm:t>
    </dgm:pt>
    <dgm:pt modelId="{D7E4265D-CEDF-4B86-A289-03ED22FF9CD1}" type="parTrans" cxnId="{3B3DB350-A665-462C-A950-C00A33701E54}">
      <dgm:prSet/>
      <dgm:spPr/>
      <dgm:t>
        <a:bodyPr/>
        <a:lstStyle/>
        <a:p>
          <a:endParaRPr lang="gl-ES"/>
        </a:p>
      </dgm:t>
    </dgm:pt>
    <dgm:pt modelId="{A144541D-2A3C-4D9A-B32F-CD5D5EEBBC3C}" type="sibTrans" cxnId="{3B3DB350-A665-462C-A950-C00A33701E54}">
      <dgm:prSet/>
      <dgm:spPr/>
      <dgm:t>
        <a:bodyPr/>
        <a:lstStyle/>
        <a:p>
          <a:endParaRPr lang="gl-ES"/>
        </a:p>
      </dgm:t>
    </dgm:pt>
    <dgm:pt modelId="{AA0B27DA-ABF7-49C3-896D-3783133FD700}">
      <dgm:prSet/>
      <dgm:spPr/>
      <dgm:t>
        <a:bodyPr/>
        <a:lstStyle/>
        <a:p>
          <a:pPr rtl="0"/>
          <a:r>
            <a:rPr lang="gl-ES" noProof="0"/>
            <a:t>Lei 11/2007 de Acceso dos Cidadáns aos Servizos Públicos (LAECSP</a:t>
          </a:r>
          <a:r>
            <a:rPr lang="gl-ES" noProof="0">
              <a:latin typeface="Candara"/>
            </a:rPr>
            <a:t>), derogada pola:</a:t>
          </a:r>
          <a:endParaRPr lang="gl-ES" noProof="0"/>
        </a:p>
      </dgm:t>
    </dgm:pt>
    <dgm:pt modelId="{E4578C72-3E66-4BC6-8DB6-99F444730ACF}" type="parTrans" cxnId="{89A3514D-648C-486C-9BDE-B4EFFF7327D2}">
      <dgm:prSet/>
      <dgm:spPr/>
      <dgm:t>
        <a:bodyPr/>
        <a:lstStyle/>
        <a:p>
          <a:endParaRPr lang="gl-ES"/>
        </a:p>
      </dgm:t>
    </dgm:pt>
    <dgm:pt modelId="{ACC19BD2-0673-498F-B70A-33845EC60F8D}" type="sibTrans" cxnId="{89A3514D-648C-486C-9BDE-B4EFFF7327D2}">
      <dgm:prSet/>
      <dgm:spPr/>
      <dgm:t>
        <a:bodyPr/>
        <a:lstStyle/>
        <a:p>
          <a:endParaRPr lang="gl-ES"/>
        </a:p>
      </dgm:t>
    </dgm:pt>
    <dgm:pt modelId="{5B1D22DD-570B-4C60-A5C6-05BBFEF976C5}">
      <dgm:prSet/>
      <dgm:spPr/>
      <dgm:t>
        <a:bodyPr/>
        <a:lstStyle/>
        <a:p>
          <a:pPr rtl="0"/>
          <a:r>
            <a:rPr lang="es-ES" noProof="0" err="1"/>
            <a:t>Lei</a:t>
          </a:r>
          <a:r>
            <a:rPr lang="es-ES" noProof="0"/>
            <a:t> 39/2015 de 1 de octubre, del Procedimiento Administrativo Común de las Administraciones Públicas.</a:t>
          </a:r>
          <a:endParaRPr lang="gl-ES" noProof="0"/>
        </a:p>
      </dgm:t>
    </dgm:pt>
    <dgm:pt modelId="{EBB4EADA-B80C-473B-A79C-9085C892E925}" type="parTrans" cxnId="{117E25E3-386B-4376-98FE-264537B2FA64}">
      <dgm:prSet/>
      <dgm:spPr/>
      <dgm:t>
        <a:bodyPr/>
        <a:lstStyle/>
        <a:p>
          <a:endParaRPr lang="gl-ES"/>
        </a:p>
      </dgm:t>
    </dgm:pt>
    <dgm:pt modelId="{F09F84FE-C1BA-4FDD-9E18-D63663603E0F}" type="sibTrans" cxnId="{117E25E3-386B-4376-98FE-264537B2FA64}">
      <dgm:prSet/>
      <dgm:spPr/>
      <dgm:t>
        <a:bodyPr/>
        <a:lstStyle/>
        <a:p>
          <a:endParaRPr lang="gl-ES"/>
        </a:p>
      </dgm:t>
    </dgm:pt>
    <dgm:pt modelId="{B218936B-4E21-4799-B174-EA26741CC7FF}" type="pres">
      <dgm:prSet presAssocID="{62EF4C37-30B9-4044-B340-1785491C33F5}" presName="linear" presStyleCnt="0">
        <dgm:presLayoutVars>
          <dgm:dir/>
          <dgm:animLvl val="lvl"/>
          <dgm:resizeHandles val="exact"/>
        </dgm:presLayoutVars>
      </dgm:prSet>
      <dgm:spPr/>
    </dgm:pt>
    <dgm:pt modelId="{102C6624-81D9-48F6-A069-1D1405F20BEC}" type="pres">
      <dgm:prSet presAssocID="{65055512-D368-4263-8187-B28BF68912FA}" presName="parentLin" presStyleCnt="0"/>
      <dgm:spPr/>
    </dgm:pt>
    <dgm:pt modelId="{E236864E-33EE-4D04-B7A9-E8F0A5F2476F}" type="pres">
      <dgm:prSet presAssocID="{65055512-D368-4263-8187-B28BF68912FA}" presName="parentLeftMargin" presStyleLbl="node1" presStyleIdx="0" presStyleCnt="2"/>
      <dgm:spPr/>
    </dgm:pt>
    <dgm:pt modelId="{420E3665-61A6-438A-B8E7-646893132153}" type="pres">
      <dgm:prSet presAssocID="{65055512-D368-4263-8187-B28BF68912F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2ABF37F-D902-4980-92AB-CA51A41C6EA2}" type="pres">
      <dgm:prSet presAssocID="{65055512-D368-4263-8187-B28BF68912FA}" presName="negativeSpace" presStyleCnt="0"/>
      <dgm:spPr/>
    </dgm:pt>
    <dgm:pt modelId="{3B9FFCE6-1F39-4C62-BE1E-87784EFE05DD}" type="pres">
      <dgm:prSet presAssocID="{65055512-D368-4263-8187-B28BF68912FA}" presName="childText" presStyleLbl="conFgAcc1" presStyleIdx="0" presStyleCnt="2">
        <dgm:presLayoutVars>
          <dgm:bulletEnabled val="1"/>
        </dgm:presLayoutVars>
      </dgm:prSet>
      <dgm:spPr/>
    </dgm:pt>
    <dgm:pt modelId="{9203DCEC-69E5-4094-A927-8743A48DAD1A}" type="pres">
      <dgm:prSet presAssocID="{DB3FC7F0-727E-4EAD-BC2C-3AF8CF62F509}" presName="spaceBetweenRectangles" presStyleCnt="0"/>
      <dgm:spPr/>
    </dgm:pt>
    <dgm:pt modelId="{D9A02D77-9243-4B00-A659-1A906B9DD673}" type="pres">
      <dgm:prSet presAssocID="{F0D52DCB-057C-4814-BB2D-FA7C5BDD7B83}" presName="parentLin" presStyleCnt="0"/>
      <dgm:spPr/>
    </dgm:pt>
    <dgm:pt modelId="{6C36D3BC-0BBC-4E08-9EBF-51C04A8AD35F}" type="pres">
      <dgm:prSet presAssocID="{F0D52DCB-057C-4814-BB2D-FA7C5BDD7B83}" presName="parentLeftMargin" presStyleLbl="node1" presStyleIdx="0" presStyleCnt="2"/>
      <dgm:spPr/>
    </dgm:pt>
    <dgm:pt modelId="{70D74E4E-3B6B-48EB-BD17-FD080B38C1E0}" type="pres">
      <dgm:prSet presAssocID="{F0D52DCB-057C-4814-BB2D-FA7C5BDD7B8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2190EC3-8768-4AD9-8890-B2223824A057}" type="pres">
      <dgm:prSet presAssocID="{F0D52DCB-057C-4814-BB2D-FA7C5BDD7B83}" presName="negativeSpace" presStyleCnt="0"/>
      <dgm:spPr/>
    </dgm:pt>
    <dgm:pt modelId="{F79A43C0-0929-4C46-9821-DEC09EBE46D7}" type="pres">
      <dgm:prSet presAssocID="{F0D52DCB-057C-4814-BB2D-FA7C5BDD7B8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574C309-22FE-425D-87A4-49D7D3D20F9F}" srcId="{62EF4C37-30B9-4044-B340-1785491C33F5}" destId="{65055512-D368-4263-8187-B28BF68912FA}" srcOrd="0" destOrd="0" parTransId="{4A3F537B-BE70-4358-B1E8-12067E26CBB5}" sibTransId="{DB3FC7F0-727E-4EAD-BC2C-3AF8CF62F509}"/>
    <dgm:cxn modelId="{6CDCFA16-EA99-4FFA-AB76-7DC4247E3606}" type="presOf" srcId="{62EF4C37-30B9-4044-B340-1785491C33F5}" destId="{B218936B-4E21-4799-B174-EA26741CC7FF}" srcOrd="0" destOrd="0" presId="urn:microsoft.com/office/officeart/2005/8/layout/list1"/>
    <dgm:cxn modelId="{10AA221D-25BC-4CA0-B802-925CFABAF6B1}" type="presOf" srcId="{65055512-D368-4263-8187-B28BF68912FA}" destId="{E236864E-33EE-4D04-B7A9-E8F0A5F2476F}" srcOrd="0" destOrd="0" presId="urn:microsoft.com/office/officeart/2005/8/layout/list1"/>
    <dgm:cxn modelId="{92DC031E-ED73-46F4-A013-6A239D06C1C0}" type="presOf" srcId="{AA0B27DA-ABF7-49C3-896D-3783133FD700}" destId="{F79A43C0-0929-4C46-9821-DEC09EBE46D7}" srcOrd="0" destOrd="0" presId="urn:microsoft.com/office/officeart/2005/8/layout/list1"/>
    <dgm:cxn modelId="{8FB5B71E-C223-40D1-BEC7-20F02181CE55}" type="presOf" srcId="{5B1D22DD-570B-4C60-A5C6-05BBFEF976C5}" destId="{F79A43C0-0929-4C46-9821-DEC09EBE46D7}" srcOrd="0" destOrd="1" presId="urn:microsoft.com/office/officeart/2005/8/layout/list1"/>
    <dgm:cxn modelId="{BD73B93F-40AE-4A23-A30B-891B0933EF1F}" type="presOf" srcId="{F0D52DCB-057C-4814-BB2D-FA7C5BDD7B83}" destId="{70D74E4E-3B6B-48EB-BD17-FD080B38C1E0}" srcOrd="1" destOrd="0" presId="urn:microsoft.com/office/officeart/2005/8/layout/list1"/>
    <dgm:cxn modelId="{89A3514D-648C-486C-9BDE-B4EFFF7327D2}" srcId="{F0D52DCB-057C-4814-BB2D-FA7C5BDD7B83}" destId="{AA0B27DA-ABF7-49C3-896D-3783133FD700}" srcOrd="0" destOrd="0" parTransId="{E4578C72-3E66-4BC6-8DB6-99F444730ACF}" sibTransId="{ACC19BD2-0673-498F-B70A-33845EC60F8D}"/>
    <dgm:cxn modelId="{8B352270-4B61-4FA7-BEB8-612CF33095C4}" type="presOf" srcId="{A54D04D4-F343-4DAA-B962-FAD77DE24330}" destId="{3B9FFCE6-1F39-4C62-BE1E-87784EFE05DD}" srcOrd="0" destOrd="0" presId="urn:microsoft.com/office/officeart/2005/8/layout/list1"/>
    <dgm:cxn modelId="{3B3DB350-A665-462C-A950-C00A33701E54}" srcId="{62EF4C37-30B9-4044-B340-1785491C33F5}" destId="{F0D52DCB-057C-4814-BB2D-FA7C5BDD7B83}" srcOrd="1" destOrd="0" parTransId="{D7E4265D-CEDF-4B86-A289-03ED22FF9CD1}" sibTransId="{A144541D-2A3C-4D9A-B32F-CD5D5EEBBC3C}"/>
    <dgm:cxn modelId="{DB30E090-0316-4654-B97A-EE4124CC2BF2}" srcId="{65055512-D368-4263-8187-B28BF68912FA}" destId="{A54D04D4-F343-4DAA-B962-FAD77DE24330}" srcOrd="0" destOrd="0" parTransId="{21DA38AA-603E-43DA-ADB4-CBEA6A9BE16A}" sibTransId="{6D645550-483E-48EF-8965-442749227A24}"/>
    <dgm:cxn modelId="{C92E4A98-BDFE-4695-91A3-3F77F05894F6}" type="presOf" srcId="{65055512-D368-4263-8187-B28BF68912FA}" destId="{420E3665-61A6-438A-B8E7-646893132153}" srcOrd="1" destOrd="0" presId="urn:microsoft.com/office/officeart/2005/8/layout/list1"/>
    <dgm:cxn modelId="{F9DAA8D9-B47F-4618-AB3A-4F7FDEBEB9CC}" type="presOf" srcId="{F0D52DCB-057C-4814-BB2D-FA7C5BDD7B83}" destId="{6C36D3BC-0BBC-4E08-9EBF-51C04A8AD35F}" srcOrd="0" destOrd="0" presId="urn:microsoft.com/office/officeart/2005/8/layout/list1"/>
    <dgm:cxn modelId="{117E25E3-386B-4376-98FE-264537B2FA64}" srcId="{F0D52DCB-057C-4814-BB2D-FA7C5BDD7B83}" destId="{5B1D22DD-570B-4C60-A5C6-05BBFEF976C5}" srcOrd="1" destOrd="0" parTransId="{EBB4EADA-B80C-473B-A79C-9085C892E925}" sibTransId="{F09F84FE-C1BA-4FDD-9E18-D63663603E0F}"/>
    <dgm:cxn modelId="{76711208-E73E-4A5F-95AE-A7EBC936F832}" type="presParOf" srcId="{B218936B-4E21-4799-B174-EA26741CC7FF}" destId="{102C6624-81D9-48F6-A069-1D1405F20BEC}" srcOrd="0" destOrd="0" presId="urn:microsoft.com/office/officeart/2005/8/layout/list1"/>
    <dgm:cxn modelId="{84C68C23-0E66-45AF-88C9-DE77EA445A2A}" type="presParOf" srcId="{102C6624-81D9-48F6-A069-1D1405F20BEC}" destId="{E236864E-33EE-4D04-B7A9-E8F0A5F2476F}" srcOrd="0" destOrd="0" presId="urn:microsoft.com/office/officeart/2005/8/layout/list1"/>
    <dgm:cxn modelId="{02117B05-EBD8-4200-9ED9-8C03AF1F9E0D}" type="presParOf" srcId="{102C6624-81D9-48F6-A069-1D1405F20BEC}" destId="{420E3665-61A6-438A-B8E7-646893132153}" srcOrd="1" destOrd="0" presId="urn:microsoft.com/office/officeart/2005/8/layout/list1"/>
    <dgm:cxn modelId="{D2022403-2EEB-44D9-9EB8-0C084F47B647}" type="presParOf" srcId="{B218936B-4E21-4799-B174-EA26741CC7FF}" destId="{E2ABF37F-D902-4980-92AB-CA51A41C6EA2}" srcOrd="1" destOrd="0" presId="urn:microsoft.com/office/officeart/2005/8/layout/list1"/>
    <dgm:cxn modelId="{F5D9D76B-9D85-486E-B23D-F3B257406E6E}" type="presParOf" srcId="{B218936B-4E21-4799-B174-EA26741CC7FF}" destId="{3B9FFCE6-1F39-4C62-BE1E-87784EFE05DD}" srcOrd="2" destOrd="0" presId="urn:microsoft.com/office/officeart/2005/8/layout/list1"/>
    <dgm:cxn modelId="{05DEEDB0-3AF4-490D-95F3-B778D4CBBC78}" type="presParOf" srcId="{B218936B-4E21-4799-B174-EA26741CC7FF}" destId="{9203DCEC-69E5-4094-A927-8743A48DAD1A}" srcOrd="3" destOrd="0" presId="urn:microsoft.com/office/officeart/2005/8/layout/list1"/>
    <dgm:cxn modelId="{3FBEFB5B-BBF8-42C9-A0B5-278F5FC70B6F}" type="presParOf" srcId="{B218936B-4E21-4799-B174-EA26741CC7FF}" destId="{D9A02D77-9243-4B00-A659-1A906B9DD673}" srcOrd="4" destOrd="0" presId="urn:microsoft.com/office/officeart/2005/8/layout/list1"/>
    <dgm:cxn modelId="{9CC0D3FE-497D-489E-9FB5-5E9A9DF334FB}" type="presParOf" srcId="{D9A02D77-9243-4B00-A659-1A906B9DD673}" destId="{6C36D3BC-0BBC-4E08-9EBF-51C04A8AD35F}" srcOrd="0" destOrd="0" presId="urn:microsoft.com/office/officeart/2005/8/layout/list1"/>
    <dgm:cxn modelId="{EFDE4CC0-25FC-4305-B401-94D735575D56}" type="presParOf" srcId="{D9A02D77-9243-4B00-A659-1A906B9DD673}" destId="{70D74E4E-3B6B-48EB-BD17-FD080B38C1E0}" srcOrd="1" destOrd="0" presId="urn:microsoft.com/office/officeart/2005/8/layout/list1"/>
    <dgm:cxn modelId="{6143DD15-16E0-4E21-98E0-2640C5CF707C}" type="presParOf" srcId="{B218936B-4E21-4799-B174-EA26741CC7FF}" destId="{B2190EC3-8768-4AD9-8890-B2223824A057}" srcOrd="5" destOrd="0" presId="urn:microsoft.com/office/officeart/2005/8/layout/list1"/>
    <dgm:cxn modelId="{82248469-80EE-4FFD-9D96-44769004ABD7}" type="presParOf" srcId="{B218936B-4E21-4799-B174-EA26741CC7FF}" destId="{F79A43C0-0929-4C46-9821-DEC09EBE46D7}" srcOrd="6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111298-FC21-4583-868E-A6FE2926D511}" type="doc">
      <dgm:prSet loTypeId="urn:microsoft.com/office/officeart/2005/8/layout/hList6" loCatId="list" qsTypeId="urn:microsoft.com/office/officeart/2005/8/quickstyle/simple2" qsCatId="simple" csTypeId="urn:microsoft.com/office/officeart/2005/8/colors/accent1_5" csCatId="accent1" phldr="1"/>
      <dgm:spPr/>
      <dgm:t>
        <a:bodyPr/>
        <a:lstStyle/>
        <a:p>
          <a:endParaRPr lang="gl-ES"/>
        </a:p>
      </dgm:t>
    </dgm:pt>
    <dgm:pt modelId="{1A4B7BDC-30A8-45DE-AFF8-0BD3C63BCFE4}">
      <dgm:prSet custT="1"/>
      <dgm:spPr/>
      <dgm:t>
        <a:bodyPr/>
        <a:lstStyle/>
        <a:p>
          <a:pPr rtl="0"/>
          <a:r>
            <a:rPr lang="gl-ES" sz="1800"/>
            <a:t>¿Qué  e cómo? </a:t>
          </a:r>
        </a:p>
      </dgm:t>
    </dgm:pt>
    <dgm:pt modelId="{11922982-367C-4DBA-8582-98C903B82A97}" type="parTrans" cxnId="{55A04BF3-5378-4074-9472-43431C4A2230}">
      <dgm:prSet/>
      <dgm:spPr/>
      <dgm:t>
        <a:bodyPr/>
        <a:lstStyle/>
        <a:p>
          <a:endParaRPr lang="gl-ES"/>
        </a:p>
      </dgm:t>
    </dgm:pt>
    <dgm:pt modelId="{00CE221B-A462-4699-8552-0C5591F5BD86}" type="sibTrans" cxnId="{55A04BF3-5378-4074-9472-43431C4A2230}">
      <dgm:prSet/>
      <dgm:spPr/>
      <dgm:t>
        <a:bodyPr/>
        <a:lstStyle/>
        <a:p>
          <a:endParaRPr lang="gl-ES"/>
        </a:p>
      </dgm:t>
    </dgm:pt>
    <dgm:pt modelId="{6897059E-B632-4FAA-B4F1-F3FA296A29A9}">
      <dgm:prSet/>
      <dgm:spPr/>
      <dgm:t>
        <a:bodyPr/>
        <a:lstStyle/>
        <a:p>
          <a:pPr marL="88900" indent="0" rtl="0"/>
          <a:r>
            <a:rPr lang="gl-ES" sz="1200"/>
            <a:t>Acceso aos cidadáns para facer calquera tipo de trámite ou interacción coa Administración.</a:t>
          </a:r>
        </a:p>
      </dgm:t>
    </dgm:pt>
    <dgm:pt modelId="{FD5688E9-9686-4A8F-83BD-2C34109EDB93}" type="parTrans" cxnId="{77BE0DCD-C5FD-4284-8A3F-B6A01A0EE2C5}">
      <dgm:prSet/>
      <dgm:spPr/>
      <dgm:t>
        <a:bodyPr/>
        <a:lstStyle/>
        <a:p>
          <a:endParaRPr lang="gl-ES"/>
        </a:p>
      </dgm:t>
    </dgm:pt>
    <dgm:pt modelId="{8B80C47A-1086-4A29-B303-991D5A751E59}" type="sibTrans" cxnId="{77BE0DCD-C5FD-4284-8A3F-B6A01A0EE2C5}">
      <dgm:prSet/>
      <dgm:spPr/>
      <dgm:t>
        <a:bodyPr/>
        <a:lstStyle/>
        <a:p>
          <a:endParaRPr lang="gl-ES"/>
        </a:p>
      </dgm:t>
    </dgm:pt>
    <dgm:pt modelId="{24583970-208E-4B4D-890D-7ABB6EBAE05C}">
      <dgm:prSet/>
      <dgm:spPr/>
      <dgm:t>
        <a:bodyPr/>
        <a:lstStyle/>
        <a:p>
          <a:pPr marL="114300" indent="0" rtl="0"/>
          <a:r>
            <a:rPr lang="gl-ES" sz="1200"/>
            <a:t>Padrón, Expedientes Administrativos, Rexistro</a:t>
          </a:r>
          <a:r>
            <a:rPr lang="gl-ES" sz="1200">
              <a:latin typeface="Candara"/>
            </a:rPr>
            <a:t> </a:t>
          </a:r>
        </a:p>
      </dgm:t>
    </dgm:pt>
    <dgm:pt modelId="{040DB552-2977-42F7-A85A-82557975DD8F}" type="parTrans" cxnId="{E432952E-1F55-42DA-925B-B0DEAF1780CA}">
      <dgm:prSet/>
      <dgm:spPr/>
      <dgm:t>
        <a:bodyPr/>
        <a:lstStyle/>
        <a:p>
          <a:endParaRPr lang="gl-ES"/>
        </a:p>
      </dgm:t>
    </dgm:pt>
    <dgm:pt modelId="{AEC0A206-7FAE-4FED-AC5A-76AFCF8A02DA}" type="sibTrans" cxnId="{E432952E-1F55-42DA-925B-B0DEAF1780CA}">
      <dgm:prSet/>
      <dgm:spPr/>
      <dgm:t>
        <a:bodyPr/>
        <a:lstStyle/>
        <a:p>
          <a:endParaRPr lang="gl-ES"/>
        </a:p>
      </dgm:t>
    </dgm:pt>
    <dgm:pt modelId="{D5E7820B-4907-43E5-B539-03E99052653A}">
      <dgm:prSet/>
      <dgm:spPr/>
      <dgm:t>
        <a:bodyPr/>
        <a:lstStyle/>
        <a:p>
          <a:pPr marL="114300" indent="0" rtl="0"/>
          <a:r>
            <a:rPr lang="gl-ES" sz="1200"/>
            <a:t>Catálogo de trámites</a:t>
          </a:r>
        </a:p>
      </dgm:t>
    </dgm:pt>
    <dgm:pt modelId="{4737D31A-AA2F-4EFF-9E51-9505C3004511}" type="parTrans" cxnId="{27AD6E47-C8BF-436B-9DB0-EDFA1D405AFA}">
      <dgm:prSet/>
      <dgm:spPr/>
      <dgm:t>
        <a:bodyPr/>
        <a:lstStyle/>
        <a:p>
          <a:endParaRPr lang="gl-ES"/>
        </a:p>
      </dgm:t>
    </dgm:pt>
    <dgm:pt modelId="{C1213136-7FA2-4065-9E39-2318DAFD1C82}" type="sibTrans" cxnId="{27AD6E47-C8BF-436B-9DB0-EDFA1D405AFA}">
      <dgm:prSet/>
      <dgm:spPr/>
      <dgm:t>
        <a:bodyPr/>
        <a:lstStyle/>
        <a:p>
          <a:endParaRPr lang="gl-ES"/>
        </a:p>
      </dgm:t>
    </dgm:pt>
    <dgm:pt modelId="{A5FC5489-801E-4FD4-9D3F-F3FAC6CCAB03}">
      <dgm:prSet/>
      <dgm:spPr/>
      <dgm:t>
        <a:bodyPr/>
        <a:lstStyle/>
        <a:p>
          <a:pPr marL="114300" indent="0" rtl="0"/>
          <a:r>
            <a:rPr lang="gl-ES" sz="1200"/>
            <a:t>Taboleiro de anuncios y edictos electrónicos</a:t>
          </a:r>
        </a:p>
      </dgm:t>
    </dgm:pt>
    <dgm:pt modelId="{F15655DD-DAA7-4119-AB63-4F9CDAE037BF}" type="parTrans" cxnId="{AC3DFBC2-3343-4418-BA1A-4F9E982007FC}">
      <dgm:prSet/>
      <dgm:spPr/>
      <dgm:t>
        <a:bodyPr/>
        <a:lstStyle/>
        <a:p>
          <a:endParaRPr lang="gl-ES"/>
        </a:p>
      </dgm:t>
    </dgm:pt>
    <dgm:pt modelId="{F2E6517B-9D0B-45D2-8A2C-75AF94BE9D20}" type="sibTrans" cxnId="{AC3DFBC2-3343-4418-BA1A-4F9E982007FC}">
      <dgm:prSet/>
      <dgm:spPr/>
      <dgm:t>
        <a:bodyPr/>
        <a:lstStyle/>
        <a:p>
          <a:endParaRPr lang="gl-ES"/>
        </a:p>
      </dgm:t>
    </dgm:pt>
    <dgm:pt modelId="{520014E9-BC05-4E8E-8AD6-4A921611C805}">
      <dgm:prSet/>
      <dgm:spPr/>
      <dgm:t>
        <a:bodyPr/>
        <a:lstStyle/>
        <a:p>
          <a:pPr marL="114300" indent="0" rtl="0"/>
          <a:r>
            <a:rPr lang="gl-ES" sz="1200"/>
            <a:t>Data e hora. Calendario de días festivos</a:t>
          </a:r>
        </a:p>
      </dgm:t>
    </dgm:pt>
    <dgm:pt modelId="{EBF0198B-7674-48C4-AFF1-BA672750E2B1}" type="parTrans" cxnId="{F50EE929-AB4D-4FB7-B4A0-05DAB91300DF}">
      <dgm:prSet/>
      <dgm:spPr/>
      <dgm:t>
        <a:bodyPr/>
        <a:lstStyle/>
        <a:p>
          <a:endParaRPr lang="gl-ES"/>
        </a:p>
      </dgm:t>
    </dgm:pt>
    <dgm:pt modelId="{39197912-3774-4B6E-BBD9-4AF076FFE07B}" type="sibTrans" cxnId="{F50EE929-AB4D-4FB7-B4A0-05DAB91300DF}">
      <dgm:prSet/>
      <dgm:spPr/>
      <dgm:t>
        <a:bodyPr/>
        <a:lstStyle/>
        <a:p>
          <a:endParaRPr lang="gl-ES"/>
        </a:p>
      </dgm:t>
    </dgm:pt>
    <dgm:pt modelId="{F2F90FA3-4D2E-45DB-BA8C-F1CDFC6E2388}">
      <dgm:prSet/>
      <dgm:spPr/>
      <dgm:t>
        <a:bodyPr/>
        <a:lstStyle/>
        <a:p>
          <a:pPr marL="114300" indent="0" rtl="0"/>
          <a:r>
            <a:rPr lang="gl-ES" sz="1200"/>
            <a:t>Perfil do contratante</a:t>
          </a:r>
        </a:p>
      </dgm:t>
    </dgm:pt>
    <dgm:pt modelId="{26535D86-4A2F-46BE-AFD1-4D65841DEB72}" type="parTrans" cxnId="{EF36998B-E385-4E57-8087-2006D500315A}">
      <dgm:prSet/>
      <dgm:spPr/>
      <dgm:t>
        <a:bodyPr/>
        <a:lstStyle/>
        <a:p>
          <a:endParaRPr lang="gl-ES"/>
        </a:p>
      </dgm:t>
    </dgm:pt>
    <dgm:pt modelId="{3649231B-78A4-49D8-B993-19DC016D12DB}" type="sibTrans" cxnId="{EF36998B-E385-4E57-8087-2006D500315A}">
      <dgm:prSet/>
      <dgm:spPr/>
      <dgm:t>
        <a:bodyPr/>
        <a:lstStyle/>
        <a:p>
          <a:endParaRPr lang="gl-ES"/>
        </a:p>
      </dgm:t>
    </dgm:pt>
    <dgm:pt modelId="{65C4FDC4-3096-4EEE-BBF2-5BE82AF42888}">
      <dgm:prSet/>
      <dgm:spPr/>
      <dgm:t>
        <a:bodyPr/>
        <a:lstStyle/>
        <a:p>
          <a:pPr marL="114300" indent="0" rtl="0"/>
          <a:r>
            <a:rPr lang="gl-ES" sz="1200"/>
            <a:t>Acceso </a:t>
          </a:r>
          <a:r>
            <a:rPr lang="gl-ES" sz="1200" err="1"/>
            <a:t>FACe</a:t>
          </a:r>
          <a:endParaRPr lang="gl-ES" sz="1200"/>
        </a:p>
      </dgm:t>
    </dgm:pt>
    <dgm:pt modelId="{7E481643-82B7-4933-8F77-FB8E9B3FB7CD}" type="parTrans" cxnId="{8CB28657-7FB3-4287-BC2F-30017E0849A4}">
      <dgm:prSet/>
      <dgm:spPr/>
      <dgm:t>
        <a:bodyPr/>
        <a:lstStyle/>
        <a:p>
          <a:endParaRPr lang="gl-ES"/>
        </a:p>
      </dgm:t>
    </dgm:pt>
    <dgm:pt modelId="{1A88DA20-EE34-4182-AB90-AA49C0764ECF}" type="sibTrans" cxnId="{8CB28657-7FB3-4287-BC2F-30017E0849A4}">
      <dgm:prSet/>
      <dgm:spPr/>
      <dgm:t>
        <a:bodyPr/>
        <a:lstStyle/>
        <a:p>
          <a:endParaRPr lang="gl-ES"/>
        </a:p>
      </dgm:t>
    </dgm:pt>
    <dgm:pt modelId="{02FBB95D-55FF-455A-9F70-BD2A4E1F9513}">
      <dgm:prSet/>
      <dgm:spPr/>
      <dgm:t>
        <a:bodyPr/>
        <a:lstStyle/>
        <a:p>
          <a:pPr marL="114300" indent="0" rtl="0"/>
          <a:r>
            <a:rPr lang="gl-ES" sz="1200"/>
            <a:t>Oferta pública de emprego</a:t>
          </a:r>
        </a:p>
      </dgm:t>
    </dgm:pt>
    <dgm:pt modelId="{482ED862-C872-4487-BB29-997A9DC930AD}" type="parTrans" cxnId="{36F8E81A-5144-4158-883A-D0F43B1E23B8}">
      <dgm:prSet/>
      <dgm:spPr/>
      <dgm:t>
        <a:bodyPr/>
        <a:lstStyle/>
        <a:p>
          <a:endParaRPr lang="gl-ES"/>
        </a:p>
      </dgm:t>
    </dgm:pt>
    <dgm:pt modelId="{88368BB6-9242-4E38-99C3-DA6191CE2482}" type="sibTrans" cxnId="{36F8E81A-5144-4158-883A-D0F43B1E23B8}">
      <dgm:prSet/>
      <dgm:spPr/>
      <dgm:t>
        <a:bodyPr/>
        <a:lstStyle/>
        <a:p>
          <a:endParaRPr lang="gl-ES"/>
        </a:p>
      </dgm:t>
    </dgm:pt>
    <dgm:pt modelId="{252A3A3B-6C6F-4B52-90B4-C2179CD72D8D}">
      <dgm:prSet/>
      <dgm:spPr/>
      <dgm:t>
        <a:bodyPr/>
        <a:lstStyle/>
        <a:p>
          <a:pPr marL="114300" indent="0" rtl="0"/>
          <a:r>
            <a:rPr lang="gl-ES" sz="1200"/>
            <a:t>Certificado de Sede (</a:t>
          </a:r>
          <a:r>
            <a:rPr lang="gl-ES" sz="1200" err="1"/>
            <a:t>https</a:t>
          </a:r>
          <a:r>
            <a:rPr lang="gl-ES" sz="1200"/>
            <a:t>)</a:t>
          </a:r>
        </a:p>
      </dgm:t>
    </dgm:pt>
    <dgm:pt modelId="{C3AA878B-A2F7-42F8-A23E-E5C8E9117A6D}" type="parTrans" cxnId="{BCA1D829-F87E-48F8-BDAC-3F0F0961E5D5}">
      <dgm:prSet/>
      <dgm:spPr/>
      <dgm:t>
        <a:bodyPr/>
        <a:lstStyle/>
        <a:p>
          <a:endParaRPr lang="gl-ES"/>
        </a:p>
      </dgm:t>
    </dgm:pt>
    <dgm:pt modelId="{99591A78-F84F-41D5-ADE6-14E6B64C2A9C}" type="sibTrans" cxnId="{BCA1D829-F87E-48F8-BDAC-3F0F0961E5D5}">
      <dgm:prSet/>
      <dgm:spPr/>
      <dgm:t>
        <a:bodyPr/>
        <a:lstStyle/>
        <a:p>
          <a:endParaRPr lang="gl-ES"/>
        </a:p>
      </dgm:t>
    </dgm:pt>
    <dgm:pt modelId="{FAF3096E-5AD0-4080-BE0B-D40EB42FBA59}">
      <dgm:prSet/>
      <dgm:spPr/>
      <dgm:t>
        <a:bodyPr/>
        <a:lstStyle/>
        <a:p>
          <a:pPr marL="114300" indent="0" rtl="0"/>
          <a:r>
            <a:rPr lang="es-ES" sz="1200"/>
            <a:t>Validación documentos</a:t>
          </a:r>
          <a:endParaRPr lang="gl-ES" sz="1200"/>
        </a:p>
      </dgm:t>
    </dgm:pt>
    <dgm:pt modelId="{4DA1D9F5-B66E-42E8-BC68-BC413E751E0C}" type="parTrans" cxnId="{EB1FB026-1BDD-4060-B69E-BC40E78A6C32}">
      <dgm:prSet/>
      <dgm:spPr/>
      <dgm:t>
        <a:bodyPr/>
        <a:lstStyle/>
        <a:p>
          <a:endParaRPr lang="gl-ES"/>
        </a:p>
      </dgm:t>
    </dgm:pt>
    <dgm:pt modelId="{63E7FE36-5C0D-442F-9C86-468BD9A6BD4A}" type="sibTrans" cxnId="{EB1FB026-1BDD-4060-B69E-BC40E78A6C32}">
      <dgm:prSet/>
      <dgm:spPr/>
      <dgm:t>
        <a:bodyPr/>
        <a:lstStyle/>
        <a:p>
          <a:endParaRPr lang="gl-ES"/>
        </a:p>
      </dgm:t>
    </dgm:pt>
    <dgm:pt modelId="{B67EC362-A2A3-4661-911F-4390901FCCDD}">
      <dgm:prSet phldr="0"/>
      <dgm:spPr/>
      <dgm:t>
        <a:bodyPr/>
        <a:lstStyle/>
        <a:p>
          <a:r>
            <a:rPr lang="gl-ES" sz="1200"/>
            <a:t>Inscrición Talleres / Cursos / Actividades</a:t>
          </a:r>
          <a:endParaRPr lang="es-ES"/>
        </a:p>
      </dgm:t>
    </dgm:pt>
    <dgm:pt modelId="{288ADDAA-B7B7-42F2-B94E-4C79FAF4F46B}" type="parTrans" cxnId="{020AD9C1-7DD0-4928-8BF7-C520AB02369A}">
      <dgm:prSet/>
      <dgm:spPr/>
      <dgm:t>
        <a:bodyPr/>
        <a:lstStyle/>
        <a:p>
          <a:endParaRPr lang="es-ES"/>
        </a:p>
      </dgm:t>
    </dgm:pt>
    <dgm:pt modelId="{95847E16-2E01-4702-914F-55F39B7FC0EA}" type="sibTrans" cxnId="{020AD9C1-7DD0-4928-8BF7-C520AB02369A}">
      <dgm:prSet/>
      <dgm:spPr/>
      <dgm:t>
        <a:bodyPr/>
        <a:lstStyle/>
        <a:p>
          <a:endParaRPr lang="es-ES"/>
        </a:p>
      </dgm:t>
    </dgm:pt>
    <dgm:pt modelId="{FDCD678C-A593-4409-9B3E-00579376E43C}" type="pres">
      <dgm:prSet presAssocID="{C0111298-FC21-4583-868E-A6FE2926D511}" presName="Name0" presStyleCnt="0">
        <dgm:presLayoutVars>
          <dgm:dir/>
          <dgm:resizeHandles val="exact"/>
        </dgm:presLayoutVars>
      </dgm:prSet>
      <dgm:spPr/>
    </dgm:pt>
    <dgm:pt modelId="{23A18A3C-0E14-4529-BFC0-E7F2021F9A4B}" type="pres">
      <dgm:prSet presAssocID="{1A4B7BDC-30A8-45DE-AFF8-0BD3C63BCFE4}" presName="node" presStyleLbl="node1" presStyleIdx="0" presStyleCnt="1">
        <dgm:presLayoutVars>
          <dgm:bulletEnabled val="1"/>
        </dgm:presLayoutVars>
      </dgm:prSet>
      <dgm:spPr/>
    </dgm:pt>
  </dgm:ptLst>
  <dgm:cxnLst>
    <dgm:cxn modelId="{36F8E81A-5144-4158-883A-D0F43B1E23B8}" srcId="{1A4B7BDC-30A8-45DE-AFF8-0BD3C63BCFE4}" destId="{02FBB95D-55FF-455A-9F70-BD2A4E1F9513}" srcOrd="8" destOrd="0" parTransId="{482ED862-C872-4487-BB29-997A9DC930AD}" sibTransId="{88368BB6-9242-4E38-99C3-DA6191CE2482}"/>
    <dgm:cxn modelId="{D72D2E1F-53B9-4EC1-971F-FAF555CBF8E2}" type="presOf" srcId="{24583970-208E-4B4D-890D-7ABB6EBAE05C}" destId="{23A18A3C-0E14-4529-BFC0-E7F2021F9A4B}" srcOrd="0" destOrd="2" presId="urn:microsoft.com/office/officeart/2005/8/layout/hList6"/>
    <dgm:cxn modelId="{D0AE2022-84CB-45B8-8B0D-042BBE692396}" type="presOf" srcId="{6897059E-B632-4FAA-B4F1-F3FA296A29A9}" destId="{23A18A3C-0E14-4529-BFC0-E7F2021F9A4B}" srcOrd="0" destOrd="1" presId="urn:microsoft.com/office/officeart/2005/8/layout/hList6"/>
    <dgm:cxn modelId="{EB1FB026-1BDD-4060-B69E-BC40E78A6C32}" srcId="{1A4B7BDC-30A8-45DE-AFF8-0BD3C63BCFE4}" destId="{FAF3096E-5AD0-4080-BE0B-D40EB42FBA59}" srcOrd="10" destOrd="0" parTransId="{4DA1D9F5-B66E-42E8-BC68-BC413E751E0C}" sibTransId="{63E7FE36-5C0D-442F-9C86-468BD9A6BD4A}"/>
    <dgm:cxn modelId="{BCA1D829-F87E-48F8-BDAC-3F0F0961E5D5}" srcId="{1A4B7BDC-30A8-45DE-AFF8-0BD3C63BCFE4}" destId="{252A3A3B-6C6F-4B52-90B4-C2179CD72D8D}" srcOrd="9" destOrd="0" parTransId="{C3AA878B-A2F7-42F8-A23E-E5C8E9117A6D}" sibTransId="{99591A78-F84F-41D5-ADE6-14E6B64C2A9C}"/>
    <dgm:cxn modelId="{F50EE929-AB4D-4FB7-B4A0-05DAB91300DF}" srcId="{1A4B7BDC-30A8-45DE-AFF8-0BD3C63BCFE4}" destId="{520014E9-BC05-4E8E-8AD6-4A921611C805}" srcOrd="5" destOrd="0" parTransId="{EBF0198B-7674-48C4-AFF1-BA672750E2B1}" sibTransId="{39197912-3774-4B6E-BBD9-4AF076FFE07B}"/>
    <dgm:cxn modelId="{E432952E-1F55-42DA-925B-B0DEAF1780CA}" srcId="{1A4B7BDC-30A8-45DE-AFF8-0BD3C63BCFE4}" destId="{24583970-208E-4B4D-890D-7ABB6EBAE05C}" srcOrd="1" destOrd="0" parTransId="{040DB552-2977-42F7-A85A-82557975DD8F}" sibTransId="{AEC0A206-7FAE-4FED-AC5A-76AFCF8A02DA}"/>
    <dgm:cxn modelId="{3B409F31-6D39-495B-AC58-D9442F172BF9}" type="presOf" srcId="{1A4B7BDC-30A8-45DE-AFF8-0BD3C63BCFE4}" destId="{23A18A3C-0E14-4529-BFC0-E7F2021F9A4B}" srcOrd="0" destOrd="0" presId="urn:microsoft.com/office/officeart/2005/8/layout/hList6"/>
    <dgm:cxn modelId="{27AD6E47-C8BF-436B-9DB0-EDFA1D405AFA}" srcId="{1A4B7BDC-30A8-45DE-AFF8-0BD3C63BCFE4}" destId="{D5E7820B-4907-43E5-B539-03E99052653A}" srcOrd="3" destOrd="0" parTransId="{4737D31A-AA2F-4EFF-9E51-9505C3004511}" sibTransId="{C1213136-7FA2-4065-9E39-2318DAFD1C82}"/>
    <dgm:cxn modelId="{1D69AC6A-5E0C-42AF-BC07-E0224C8F739E}" type="presOf" srcId="{02FBB95D-55FF-455A-9F70-BD2A4E1F9513}" destId="{23A18A3C-0E14-4529-BFC0-E7F2021F9A4B}" srcOrd="0" destOrd="9" presId="urn:microsoft.com/office/officeart/2005/8/layout/hList6"/>
    <dgm:cxn modelId="{CFBBC270-7654-4325-B39A-7EA5448E3245}" type="presOf" srcId="{D5E7820B-4907-43E5-B539-03E99052653A}" destId="{23A18A3C-0E14-4529-BFC0-E7F2021F9A4B}" srcOrd="0" destOrd="4" presId="urn:microsoft.com/office/officeart/2005/8/layout/hList6"/>
    <dgm:cxn modelId="{8CB28657-7FB3-4287-BC2F-30017E0849A4}" srcId="{1A4B7BDC-30A8-45DE-AFF8-0BD3C63BCFE4}" destId="{65C4FDC4-3096-4EEE-BBF2-5BE82AF42888}" srcOrd="7" destOrd="0" parTransId="{7E481643-82B7-4933-8F77-FB8E9B3FB7CD}" sibTransId="{1A88DA20-EE34-4182-AB90-AA49C0764ECF}"/>
    <dgm:cxn modelId="{90628977-14E9-4729-B643-E0634F3B29F6}" type="presOf" srcId="{C0111298-FC21-4583-868E-A6FE2926D511}" destId="{FDCD678C-A593-4409-9B3E-00579376E43C}" srcOrd="0" destOrd="0" presId="urn:microsoft.com/office/officeart/2005/8/layout/hList6"/>
    <dgm:cxn modelId="{2C85E77B-41EF-4449-B97C-FDEBB5649480}" type="presOf" srcId="{B67EC362-A2A3-4661-911F-4390901FCCDD}" destId="{23A18A3C-0E14-4529-BFC0-E7F2021F9A4B}" srcOrd="0" destOrd="3" presId="urn:microsoft.com/office/officeart/2005/8/layout/hList6"/>
    <dgm:cxn modelId="{DE3A6183-D177-4138-A8C4-5AE646657457}" type="presOf" srcId="{FAF3096E-5AD0-4080-BE0B-D40EB42FBA59}" destId="{23A18A3C-0E14-4529-BFC0-E7F2021F9A4B}" srcOrd="0" destOrd="11" presId="urn:microsoft.com/office/officeart/2005/8/layout/hList6"/>
    <dgm:cxn modelId="{EF36998B-E385-4E57-8087-2006D500315A}" srcId="{1A4B7BDC-30A8-45DE-AFF8-0BD3C63BCFE4}" destId="{F2F90FA3-4D2E-45DB-BA8C-F1CDFC6E2388}" srcOrd="6" destOrd="0" parTransId="{26535D86-4A2F-46BE-AFD1-4D65841DEB72}" sibTransId="{3649231B-78A4-49D8-B993-19DC016D12DB}"/>
    <dgm:cxn modelId="{13AE5399-A38C-49EB-B483-D67C3CB017A8}" type="presOf" srcId="{520014E9-BC05-4E8E-8AD6-4A921611C805}" destId="{23A18A3C-0E14-4529-BFC0-E7F2021F9A4B}" srcOrd="0" destOrd="6" presId="urn:microsoft.com/office/officeart/2005/8/layout/hList6"/>
    <dgm:cxn modelId="{585B249D-3095-4982-8FFB-51D40E9F1FEA}" type="presOf" srcId="{252A3A3B-6C6F-4B52-90B4-C2179CD72D8D}" destId="{23A18A3C-0E14-4529-BFC0-E7F2021F9A4B}" srcOrd="0" destOrd="10" presId="urn:microsoft.com/office/officeart/2005/8/layout/hList6"/>
    <dgm:cxn modelId="{DAD86CA7-A4E3-4B52-936C-F359BF2F294D}" type="presOf" srcId="{A5FC5489-801E-4FD4-9D3F-F3FAC6CCAB03}" destId="{23A18A3C-0E14-4529-BFC0-E7F2021F9A4B}" srcOrd="0" destOrd="5" presId="urn:microsoft.com/office/officeart/2005/8/layout/hList6"/>
    <dgm:cxn modelId="{530DE0B2-25C7-44A6-BABC-6C6DCDB6F0A3}" type="presOf" srcId="{65C4FDC4-3096-4EEE-BBF2-5BE82AF42888}" destId="{23A18A3C-0E14-4529-BFC0-E7F2021F9A4B}" srcOrd="0" destOrd="8" presId="urn:microsoft.com/office/officeart/2005/8/layout/hList6"/>
    <dgm:cxn modelId="{E7FCDDBE-F0C6-426E-83B0-CF4263AB50F4}" type="presOf" srcId="{F2F90FA3-4D2E-45DB-BA8C-F1CDFC6E2388}" destId="{23A18A3C-0E14-4529-BFC0-E7F2021F9A4B}" srcOrd="0" destOrd="7" presId="urn:microsoft.com/office/officeart/2005/8/layout/hList6"/>
    <dgm:cxn modelId="{020AD9C1-7DD0-4928-8BF7-C520AB02369A}" srcId="{1A4B7BDC-30A8-45DE-AFF8-0BD3C63BCFE4}" destId="{B67EC362-A2A3-4661-911F-4390901FCCDD}" srcOrd="2" destOrd="0" parTransId="{288ADDAA-B7B7-42F2-B94E-4C79FAF4F46B}" sibTransId="{95847E16-2E01-4702-914F-55F39B7FC0EA}"/>
    <dgm:cxn modelId="{AC3DFBC2-3343-4418-BA1A-4F9E982007FC}" srcId="{1A4B7BDC-30A8-45DE-AFF8-0BD3C63BCFE4}" destId="{A5FC5489-801E-4FD4-9D3F-F3FAC6CCAB03}" srcOrd="4" destOrd="0" parTransId="{F15655DD-DAA7-4119-AB63-4F9CDAE037BF}" sibTransId="{F2E6517B-9D0B-45D2-8A2C-75AF94BE9D20}"/>
    <dgm:cxn modelId="{77BE0DCD-C5FD-4284-8A3F-B6A01A0EE2C5}" srcId="{1A4B7BDC-30A8-45DE-AFF8-0BD3C63BCFE4}" destId="{6897059E-B632-4FAA-B4F1-F3FA296A29A9}" srcOrd="0" destOrd="0" parTransId="{FD5688E9-9686-4A8F-83BD-2C34109EDB93}" sibTransId="{8B80C47A-1086-4A29-B303-991D5A751E59}"/>
    <dgm:cxn modelId="{55A04BF3-5378-4074-9472-43431C4A2230}" srcId="{C0111298-FC21-4583-868E-A6FE2926D511}" destId="{1A4B7BDC-30A8-45DE-AFF8-0BD3C63BCFE4}" srcOrd="0" destOrd="0" parTransId="{11922982-367C-4DBA-8582-98C903B82A97}" sibTransId="{00CE221B-A462-4699-8552-0C5591F5BD86}"/>
    <dgm:cxn modelId="{AE64571C-B6E2-4168-A120-C7F0AD211C98}" type="presParOf" srcId="{FDCD678C-A593-4409-9B3E-00579376E43C}" destId="{23A18A3C-0E14-4529-BFC0-E7F2021F9A4B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6AE3A2-E037-46CF-B04F-EE8E79BE59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gl-ES"/>
        </a:p>
      </dgm:t>
    </dgm:pt>
    <dgm:pt modelId="{0AA3DA41-6EF6-4312-93A3-B0F41CF1ABF8}">
      <dgm:prSet/>
      <dgm:spPr/>
      <dgm:t>
        <a:bodyPr/>
        <a:lstStyle/>
        <a:p>
          <a:pPr rtl="0"/>
          <a:r>
            <a:rPr lang="gl-ES"/>
            <a:t>Características máis relevantes</a:t>
          </a:r>
        </a:p>
      </dgm:t>
    </dgm:pt>
    <dgm:pt modelId="{8B9BA5B4-74C5-4F6F-9784-12CBFE442589}" type="parTrans" cxnId="{57068733-7FA5-44D6-B316-BBA734C9A7B2}">
      <dgm:prSet/>
      <dgm:spPr/>
      <dgm:t>
        <a:bodyPr/>
        <a:lstStyle/>
        <a:p>
          <a:endParaRPr lang="gl-ES"/>
        </a:p>
      </dgm:t>
    </dgm:pt>
    <dgm:pt modelId="{1CF547C5-3449-452F-8C99-0416DD341559}" type="sibTrans" cxnId="{57068733-7FA5-44D6-B316-BBA734C9A7B2}">
      <dgm:prSet/>
      <dgm:spPr/>
      <dgm:t>
        <a:bodyPr/>
        <a:lstStyle/>
        <a:p>
          <a:endParaRPr lang="gl-ES"/>
        </a:p>
      </dgm:t>
    </dgm:pt>
    <dgm:pt modelId="{B343F996-EB65-40F0-9AC7-BA4A9E18A27C}">
      <dgm:prSet/>
      <dgm:spPr/>
      <dgm:t>
        <a:bodyPr/>
        <a:lstStyle/>
        <a:p>
          <a:pPr rtl="0"/>
          <a:r>
            <a:rPr lang="gl-ES"/>
            <a:t>Identificación con Cl@ve</a:t>
          </a:r>
        </a:p>
      </dgm:t>
    </dgm:pt>
    <dgm:pt modelId="{9A60776B-BA60-4108-8E26-7F5F387B401D}" type="parTrans" cxnId="{3BCEF694-62E9-403F-B03B-FE553F447831}">
      <dgm:prSet/>
      <dgm:spPr/>
      <dgm:t>
        <a:bodyPr/>
        <a:lstStyle/>
        <a:p>
          <a:endParaRPr lang="gl-ES"/>
        </a:p>
      </dgm:t>
    </dgm:pt>
    <dgm:pt modelId="{DF290B7D-BC55-40BA-B223-B4DED7CA23AD}" type="sibTrans" cxnId="{3BCEF694-62E9-403F-B03B-FE553F447831}">
      <dgm:prSet/>
      <dgm:spPr/>
      <dgm:t>
        <a:bodyPr/>
        <a:lstStyle/>
        <a:p>
          <a:endParaRPr lang="gl-ES"/>
        </a:p>
      </dgm:t>
    </dgm:pt>
    <dgm:pt modelId="{A6EEFC12-773D-4BFB-A959-FDA29EB5E03D}">
      <dgm:prSet/>
      <dgm:spPr/>
      <dgm:t>
        <a:bodyPr/>
        <a:lstStyle/>
        <a:p>
          <a:pPr rtl="0"/>
          <a:r>
            <a:rPr lang="gl-ES" noProof="0"/>
            <a:t>Tramitación Guiada</a:t>
          </a:r>
        </a:p>
      </dgm:t>
    </dgm:pt>
    <dgm:pt modelId="{6EE16109-CF45-407F-90D1-DB60D36C1AC7}" type="parTrans" cxnId="{541EA57B-A14C-47A2-A205-735B44D6AE9E}">
      <dgm:prSet/>
      <dgm:spPr/>
      <dgm:t>
        <a:bodyPr/>
        <a:lstStyle/>
        <a:p>
          <a:endParaRPr lang="gl-ES"/>
        </a:p>
      </dgm:t>
    </dgm:pt>
    <dgm:pt modelId="{8DC82520-7971-4FBA-AA73-54EA741C5E10}" type="sibTrans" cxnId="{541EA57B-A14C-47A2-A205-735B44D6AE9E}">
      <dgm:prSet/>
      <dgm:spPr/>
      <dgm:t>
        <a:bodyPr/>
        <a:lstStyle/>
        <a:p>
          <a:endParaRPr lang="gl-ES"/>
        </a:p>
      </dgm:t>
    </dgm:pt>
    <dgm:pt modelId="{A5635D83-6969-45A9-9890-980CACA773DC}">
      <dgm:prSet/>
      <dgm:spPr/>
      <dgm:t>
        <a:bodyPr/>
        <a:lstStyle/>
        <a:p>
          <a:pPr rtl="0"/>
          <a:r>
            <a:rPr lang="gl-ES" noProof="0"/>
            <a:t>Compatible con dispositivos móbiles</a:t>
          </a:r>
        </a:p>
      </dgm:t>
    </dgm:pt>
    <dgm:pt modelId="{1EDC974F-4A9C-4AFB-894C-A03B750668D2}" type="parTrans" cxnId="{44478A41-331D-4042-BC8E-55632BDA792B}">
      <dgm:prSet/>
      <dgm:spPr/>
      <dgm:t>
        <a:bodyPr/>
        <a:lstStyle/>
        <a:p>
          <a:endParaRPr lang="gl-ES"/>
        </a:p>
      </dgm:t>
    </dgm:pt>
    <dgm:pt modelId="{D458FC9F-4B37-42A9-B590-687B1CB182C5}" type="sibTrans" cxnId="{44478A41-331D-4042-BC8E-55632BDA792B}">
      <dgm:prSet/>
      <dgm:spPr/>
      <dgm:t>
        <a:bodyPr/>
        <a:lstStyle/>
        <a:p>
          <a:endParaRPr lang="gl-ES"/>
        </a:p>
      </dgm:t>
    </dgm:pt>
    <dgm:pt modelId="{84E9EB34-34BE-4D93-96D9-369B600C4E87}">
      <dgm:prSet/>
      <dgm:spPr/>
      <dgm:t>
        <a:bodyPr/>
        <a:lstStyle/>
        <a:p>
          <a:pPr rtl="0"/>
          <a:endParaRPr lang="gl-ES"/>
        </a:p>
      </dgm:t>
    </dgm:pt>
    <dgm:pt modelId="{6B488D0D-38EC-453F-A426-94E6F11BC5AA}" type="parTrans" cxnId="{0E77FDEF-AADA-45BA-9293-04B394755102}">
      <dgm:prSet/>
      <dgm:spPr/>
      <dgm:t>
        <a:bodyPr/>
        <a:lstStyle/>
        <a:p>
          <a:endParaRPr lang="gl-ES"/>
        </a:p>
      </dgm:t>
    </dgm:pt>
    <dgm:pt modelId="{A1FB1E23-EF2D-44F1-B915-6D656B592652}" type="sibTrans" cxnId="{0E77FDEF-AADA-45BA-9293-04B394755102}">
      <dgm:prSet/>
      <dgm:spPr/>
      <dgm:t>
        <a:bodyPr/>
        <a:lstStyle/>
        <a:p>
          <a:endParaRPr lang="gl-ES"/>
        </a:p>
      </dgm:t>
    </dgm:pt>
    <dgm:pt modelId="{7AB499A8-C638-47AC-9EF2-58B03D6CECB0}">
      <dgm:prSet/>
      <dgm:spPr/>
      <dgm:t>
        <a:bodyPr/>
        <a:lstStyle/>
        <a:p>
          <a:pPr rtl="0"/>
          <a:r>
            <a:rPr lang="gl-ES" noProof="0" err="1"/>
            <a:t>Multinavegador</a:t>
          </a:r>
          <a:endParaRPr lang="gl-ES" noProof="0"/>
        </a:p>
      </dgm:t>
    </dgm:pt>
    <dgm:pt modelId="{4F3E5C6E-80FF-4A5C-8989-572B5A0CACF7}" type="parTrans" cxnId="{57947CFA-9C29-4A46-BA50-17607E17EE7F}">
      <dgm:prSet/>
      <dgm:spPr/>
      <dgm:t>
        <a:bodyPr/>
        <a:lstStyle/>
        <a:p>
          <a:endParaRPr lang="gl-ES"/>
        </a:p>
      </dgm:t>
    </dgm:pt>
    <dgm:pt modelId="{126FFB9D-A41A-49E4-A108-A08DB1347139}" type="sibTrans" cxnId="{57947CFA-9C29-4A46-BA50-17607E17EE7F}">
      <dgm:prSet/>
      <dgm:spPr/>
      <dgm:t>
        <a:bodyPr/>
        <a:lstStyle/>
        <a:p>
          <a:endParaRPr lang="gl-ES"/>
        </a:p>
      </dgm:t>
    </dgm:pt>
    <dgm:pt modelId="{2834CB44-FFCE-428A-BF2F-BD313B3BE28F}">
      <dgm:prSet/>
      <dgm:spPr/>
      <dgm:t>
        <a:bodyPr/>
        <a:lstStyle/>
        <a:p>
          <a:pPr rtl="0"/>
          <a:r>
            <a:rPr lang="gl-ES" noProof="0"/>
            <a:t>Sinatura “non criptográfica”</a:t>
          </a:r>
          <a:r>
            <a:rPr lang="gl-ES" noProof="0">
              <a:latin typeface="Candara"/>
            </a:rPr>
            <a:t> (no cliente)</a:t>
          </a:r>
          <a:endParaRPr lang="gl-ES" noProof="0"/>
        </a:p>
      </dgm:t>
    </dgm:pt>
    <dgm:pt modelId="{8AADDCD7-C784-4367-8854-6CD031CE4AFE}" type="parTrans" cxnId="{FED23D5E-2692-4ACD-8C37-CF5A380B6AC5}">
      <dgm:prSet/>
      <dgm:spPr/>
      <dgm:t>
        <a:bodyPr/>
        <a:lstStyle/>
        <a:p>
          <a:endParaRPr lang="gl-ES"/>
        </a:p>
      </dgm:t>
    </dgm:pt>
    <dgm:pt modelId="{C0E0F7F2-45E9-482E-B787-63888CCB2EA1}" type="sibTrans" cxnId="{FED23D5E-2692-4ACD-8C37-CF5A380B6AC5}">
      <dgm:prSet/>
      <dgm:spPr/>
      <dgm:t>
        <a:bodyPr/>
        <a:lstStyle/>
        <a:p>
          <a:endParaRPr lang="gl-ES"/>
        </a:p>
      </dgm:t>
    </dgm:pt>
    <dgm:pt modelId="{66D0C4EB-3938-4C2F-BFD1-593842EFE2EA}">
      <dgm:prSet phldr="0"/>
      <dgm:spPr/>
      <dgm:t>
        <a:bodyPr/>
        <a:lstStyle/>
        <a:p>
          <a:pPr rtl="0"/>
          <a:r>
            <a:rPr lang="gl-ES" noProof="0">
              <a:latin typeface="Candara"/>
            </a:rPr>
            <a:t>Plantillas e documentos suxeridos.</a:t>
          </a:r>
        </a:p>
      </dgm:t>
    </dgm:pt>
    <dgm:pt modelId="{BCEE09B4-3795-4B8D-A60B-46F16274DDE9}" type="parTrans" cxnId="{E9C85707-B9C4-4147-9920-604E33BD9ACB}">
      <dgm:prSet/>
      <dgm:spPr/>
    </dgm:pt>
    <dgm:pt modelId="{058C71ED-9FD1-4C34-9650-6ECBD8F5143A}" type="sibTrans" cxnId="{E9C85707-B9C4-4147-9920-604E33BD9ACB}">
      <dgm:prSet/>
      <dgm:spPr/>
    </dgm:pt>
    <dgm:pt modelId="{5E8893A8-8D0D-4120-8F67-4519E39EEDDE}" type="pres">
      <dgm:prSet presAssocID="{F16AE3A2-E037-46CF-B04F-EE8E79BE59CC}" presName="linear" presStyleCnt="0">
        <dgm:presLayoutVars>
          <dgm:animLvl val="lvl"/>
          <dgm:resizeHandles val="exact"/>
        </dgm:presLayoutVars>
      </dgm:prSet>
      <dgm:spPr/>
    </dgm:pt>
    <dgm:pt modelId="{5F5FEC3A-DEC3-4608-AD13-6B24D21AA0CC}" type="pres">
      <dgm:prSet presAssocID="{0AA3DA41-6EF6-4312-93A3-B0F41CF1ABF8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AFA3887E-CF41-417B-A18F-79455AC0EC88}" type="pres">
      <dgm:prSet presAssocID="{0AA3DA41-6EF6-4312-93A3-B0F41CF1ABF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9C85707-B9C4-4147-9920-604E33BD9ACB}" srcId="{0AA3DA41-6EF6-4312-93A3-B0F41CF1ABF8}" destId="{66D0C4EB-3938-4C2F-BFD1-593842EFE2EA}" srcOrd="4" destOrd="0" parTransId="{BCEE09B4-3795-4B8D-A60B-46F16274DDE9}" sibTransId="{058C71ED-9FD1-4C34-9650-6ECBD8F5143A}"/>
    <dgm:cxn modelId="{57068733-7FA5-44D6-B316-BBA734C9A7B2}" srcId="{F16AE3A2-E037-46CF-B04F-EE8E79BE59CC}" destId="{0AA3DA41-6EF6-4312-93A3-B0F41CF1ABF8}" srcOrd="0" destOrd="0" parTransId="{8B9BA5B4-74C5-4F6F-9784-12CBFE442589}" sibTransId="{1CF547C5-3449-452F-8C99-0416DD341559}"/>
    <dgm:cxn modelId="{13495734-C892-4B2F-9265-8530AC307C32}" type="presOf" srcId="{A6EEFC12-773D-4BFB-A959-FDA29EB5E03D}" destId="{AFA3887E-CF41-417B-A18F-79455AC0EC88}" srcOrd="0" destOrd="3" presId="urn:microsoft.com/office/officeart/2005/8/layout/vList2"/>
    <dgm:cxn modelId="{FED23D5E-2692-4ACD-8C37-CF5A380B6AC5}" srcId="{0AA3DA41-6EF6-4312-93A3-B0F41CF1ABF8}" destId="{2834CB44-FFCE-428A-BF2F-BD313B3BE28F}" srcOrd="2" destOrd="0" parTransId="{8AADDCD7-C784-4367-8854-6CD031CE4AFE}" sibTransId="{C0E0F7F2-45E9-482E-B787-63888CCB2EA1}"/>
    <dgm:cxn modelId="{44478A41-331D-4042-BC8E-55632BDA792B}" srcId="{0AA3DA41-6EF6-4312-93A3-B0F41CF1ABF8}" destId="{A5635D83-6969-45A9-9890-980CACA773DC}" srcOrd="5" destOrd="0" parTransId="{1EDC974F-4A9C-4AFB-894C-A03B750668D2}" sibTransId="{D458FC9F-4B37-42A9-B590-687B1CB182C5}"/>
    <dgm:cxn modelId="{9124D962-B8E5-477F-9B7A-AFF91F8D3025}" type="presOf" srcId="{7AB499A8-C638-47AC-9EF2-58B03D6CECB0}" destId="{AFA3887E-CF41-417B-A18F-79455AC0EC88}" srcOrd="0" destOrd="1" presId="urn:microsoft.com/office/officeart/2005/8/layout/vList2"/>
    <dgm:cxn modelId="{6D4C6275-5F9A-4E59-A555-B8B0B11DB958}" type="presOf" srcId="{84E9EB34-34BE-4D93-96D9-369B600C4E87}" destId="{AFA3887E-CF41-417B-A18F-79455AC0EC88}" srcOrd="0" destOrd="6" presId="urn:microsoft.com/office/officeart/2005/8/layout/vList2"/>
    <dgm:cxn modelId="{541EA57B-A14C-47A2-A205-735B44D6AE9E}" srcId="{0AA3DA41-6EF6-4312-93A3-B0F41CF1ABF8}" destId="{A6EEFC12-773D-4BFB-A959-FDA29EB5E03D}" srcOrd="3" destOrd="0" parTransId="{6EE16109-CF45-407F-90D1-DB60D36C1AC7}" sibTransId="{8DC82520-7971-4FBA-AA73-54EA741C5E10}"/>
    <dgm:cxn modelId="{3BCEF694-62E9-403F-B03B-FE553F447831}" srcId="{0AA3DA41-6EF6-4312-93A3-B0F41CF1ABF8}" destId="{B343F996-EB65-40F0-9AC7-BA4A9E18A27C}" srcOrd="0" destOrd="0" parTransId="{9A60776B-BA60-4108-8E26-7F5F387B401D}" sibTransId="{DF290B7D-BC55-40BA-B223-B4DED7CA23AD}"/>
    <dgm:cxn modelId="{B809FBAA-C91B-4402-B773-1AA07FB0F141}" type="presOf" srcId="{2834CB44-FFCE-428A-BF2F-BD313B3BE28F}" destId="{AFA3887E-CF41-417B-A18F-79455AC0EC88}" srcOrd="0" destOrd="2" presId="urn:microsoft.com/office/officeart/2005/8/layout/vList2"/>
    <dgm:cxn modelId="{AC36B4C8-5CF5-4315-AF49-CE837E20B076}" type="presOf" srcId="{0AA3DA41-6EF6-4312-93A3-B0F41CF1ABF8}" destId="{5F5FEC3A-DEC3-4608-AD13-6B24D21AA0CC}" srcOrd="0" destOrd="0" presId="urn:microsoft.com/office/officeart/2005/8/layout/vList2"/>
    <dgm:cxn modelId="{CC0577D7-6247-478A-B29F-D6318D494C92}" type="presOf" srcId="{B343F996-EB65-40F0-9AC7-BA4A9E18A27C}" destId="{AFA3887E-CF41-417B-A18F-79455AC0EC88}" srcOrd="0" destOrd="0" presId="urn:microsoft.com/office/officeart/2005/8/layout/vList2"/>
    <dgm:cxn modelId="{761CC8E9-46E5-403C-BE38-08297E2C43B8}" type="presOf" srcId="{A5635D83-6969-45A9-9890-980CACA773DC}" destId="{AFA3887E-CF41-417B-A18F-79455AC0EC88}" srcOrd="0" destOrd="5" presId="urn:microsoft.com/office/officeart/2005/8/layout/vList2"/>
    <dgm:cxn modelId="{0E77FDEF-AADA-45BA-9293-04B394755102}" srcId="{0AA3DA41-6EF6-4312-93A3-B0F41CF1ABF8}" destId="{84E9EB34-34BE-4D93-96D9-369B600C4E87}" srcOrd="6" destOrd="0" parTransId="{6B488D0D-38EC-453F-A426-94E6F11BC5AA}" sibTransId="{A1FB1E23-EF2D-44F1-B915-6D656B592652}"/>
    <dgm:cxn modelId="{57947CFA-9C29-4A46-BA50-17607E17EE7F}" srcId="{0AA3DA41-6EF6-4312-93A3-B0F41CF1ABF8}" destId="{7AB499A8-C638-47AC-9EF2-58B03D6CECB0}" srcOrd="1" destOrd="0" parTransId="{4F3E5C6E-80FF-4A5C-8989-572B5A0CACF7}" sibTransId="{126FFB9D-A41A-49E4-A108-A08DB1347139}"/>
    <dgm:cxn modelId="{057B76FD-C0D3-4116-AD4C-6C18F8A263E6}" type="presOf" srcId="{66D0C4EB-3938-4C2F-BFD1-593842EFE2EA}" destId="{AFA3887E-CF41-417B-A18F-79455AC0EC88}" srcOrd="0" destOrd="4" presId="urn:microsoft.com/office/officeart/2005/8/layout/vList2"/>
    <dgm:cxn modelId="{F53BA9FF-218C-4952-86BA-DBF2B9432237}" type="presOf" srcId="{F16AE3A2-E037-46CF-B04F-EE8E79BE59CC}" destId="{5E8893A8-8D0D-4120-8F67-4519E39EEDDE}" srcOrd="0" destOrd="0" presId="urn:microsoft.com/office/officeart/2005/8/layout/vList2"/>
    <dgm:cxn modelId="{789F56D5-F559-4E36-8C3E-09BCD8C81517}" type="presParOf" srcId="{5E8893A8-8D0D-4120-8F67-4519E39EEDDE}" destId="{5F5FEC3A-DEC3-4608-AD13-6B24D21AA0CC}" srcOrd="0" destOrd="0" presId="urn:microsoft.com/office/officeart/2005/8/layout/vList2"/>
    <dgm:cxn modelId="{30644F9C-22E2-482F-94EB-01C02C15C0F9}" type="presParOf" srcId="{5E8893A8-8D0D-4120-8F67-4519E39EEDDE}" destId="{AFA3887E-CF41-417B-A18F-79455AC0EC8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6AE3A2-E037-46CF-B04F-EE8E79BE59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gl-ES"/>
        </a:p>
      </dgm:t>
    </dgm:pt>
    <dgm:pt modelId="{0AA3DA41-6EF6-4312-93A3-B0F41CF1ABF8}">
      <dgm:prSet/>
      <dgm:spPr/>
      <dgm:t>
        <a:bodyPr/>
        <a:lstStyle/>
        <a:p>
          <a:pPr rtl="0"/>
          <a:r>
            <a:rPr lang="es-ES"/>
            <a:t>Cl@ve</a:t>
          </a:r>
          <a:endParaRPr lang="gl-ES"/>
        </a:p>
      </dgm:t>
    </dgm:pt>
    <dgm:pt modelId="{8B9BA5B4-74C5-4F6F-9784-12CBFE442589}" type="parTrans" cxnId="{57068733-7FA5-44D6-B316-BBA734C9A7B2}">
      <dgm:prSet/>
      <dgm:spPr/>
      <dgm:t>
        <a:bodyPr/>
        <a:lstStyle/>
        <a:p>
          <a:endParaRPr lang="gl-ES"/>
        </a:p>
      </dgm:t>
    </dgm:pt>
    <dgm:pt modelId="{1CF547C5-3449-452F-8C99-0416DD341559}" type="sibTrans" cxnId="{57068733-7FA5-44D6-B316-BBA734C9A7B2}">
      <dgm:prSet/>
      <dgm:spPr/>
      <dgm:t>
        <a:bodyPr/>
        <a:lstStyle/>
        <a:p>
          <a:endParaRPr lang="gl-ES"/>
        </a:p>
      </dgm:t>
    </dgm:pt>
    <dgm:pt modelId="{B343F996-EB65-40F0-9AC7-BA4A9E18A27C}">
      <dgm:prSet/>
      <dgm:spPr/>
      <dgm:t>
        <a:bodyPr/>
        <a:lstStyle/>
        <a:p>
          <a:pPr rtl="0"/>
          <a:r>
            <a:rPr lang="gl-ES" noProof="0"/>
            <a:t>Sistema de Identidade Electrónica para as Administracións </a:t>
          </a:r>
        </a:p>
      </dgm:t>
    </dgm:pt>
    <dgm:pt modelId="{9A60776B-BA60-4108-8E26-7F5F387B401D}" type="parTrans" cxnId="{3BCEF694-62E9-403F-B03B-FE553F447831}">
      <dgm:prSet/>
      <dgm:spPr/>
      <dgm:t>
        <a:bodyPr/>
        <a:lstStyle/>
        <a:p>
          <a:endParaRPr lang="gl-ES"/>
        </a:p>
      </dgm:t>
    </dgm:pt>
    <dgm:pt modelId="{DF290B7D-BC55-40BA-B223-B4DED7CA23AD}" type="sibTrans" cxnId="{3BCEF694-62E9-403F-B03B-FE553F447831}">
      <dgm:prSet/>
      <dgm:spPr/>
      <dgm:t>
        <a:bodyPr/>
        <a:lstStyle/>
        <a:p>
          <a:endParaRPr lang="gl-ES"/>
        </a:p>
      </dgm:t>
    </dgm:pt>
    <dgm:pt modelId="{27940FF8-82E2-4278-88E7-54ACCF481012}">
      <dgm:prSet/>
      <dgm:spPr/>
      <dgm:t>
        <a:bodyPr/>
        <a:lstStyle/>
        <a:p>
          <a:pPr rtl="0"/>
          <a:r>
            <a:rPr lang="gl-ES" noProof="0"/>
            <a:t>Dispoñible para uso sen certificado ( Cl@ve </a:t>
          </a:r>
          <a:r>
            <a:rPr lang="gl-ES" noProof="0" err="1"/>
            <a:t>pin</a:t>
          </a:r>
          <a:r>
            <a:rPr lang="gl-ES" noProof="0"/>
            <a:t> / Cl@ve permanente ).</a:t>
          </a:r>
        </a:p>
      </dgm:t>
    </dgm:pt>
    <dgm:pt modelId="{1999EDBE-4C50-434B-B76C-9CDB86E0B9BF}" type="parTrans" cxnId="{793DD284-2F2B-499D-B376-4074D13189BD}">
      <dgm:prSet/>
      <dgm:spPr/>
      <dgm:t>
        <a:bodyPr/>
        <a:lstStyle/>
        <a:p>
          <a:endParaRPr lang="gl-ES"/>
        </a:p>
      </dgm:t>
    </dgm:pt>
    <dgm:pt modelId="{CC6428A1-D3DA-49ED-84FF-7B60AAF7070A}" type="sibTrans" cxnId="{793DD284-2F2B-499D-B376-4074D13189BD}">
      <dgm:prSet/>
      <dgm:spPr/>
      <dgm:t>
        <a:bodyPr/>
        <a:lstStyle/>
        <a:p>
          <a:endParaRPr lang="gl-ES"/>
        </a:p>
      </dgm:t>
    </dgm:pt>
    <dgm:pt modelId="{7A37A5E8-51A0-4A6E-B008-0F451131AB91}">
      <dgm:prSet/>
      <dgm:spPr/>
      <dgm:t>
        <a:bodyPr/>
        <a:lstStyle/>
        <a:p>
          <a:pPr rtl="0"/>
          <a:r>
            <a:rPr lang="gl-ES" noProof="0"/>
            <a:t>Dispoñible para uso con certificado. Neste caso non é necesario rexistro.</a:t>
          </a:r>
        </a:p>
      </dgm:t>
    </dgm:pt>
    <dgm:pt modelId="{A2C7C970-A180-4B51-94C9-C5E96B316A83}" type="parTrans" cxnId="{BB8352CF-D11D-4F64-B023-888777FCC576}">
      <dgm:prSet/>
      <dgm:spPr/>
      <dgm:t>
        <a:bodyPr/>
        <a:lstStyle/>
        <a:p>
          <a:endParaRPr lang="gl-ES"/>
        </a:p>
      </dgm:t>
    </dgm:pt>
    <dgm:pt modelId="{7C64734E-EF9F-4611-83DD-AB356B77D19D}" type="sibTrans" cxnId="{BB8352CF-D11D-4F64-B023-888777FCC576}">
      <dgm:prSet/>
      <dgm:spPr/>
      <dgm:t>
        <a:bodyPr/>
        <a:lstStyle/>
        <a:p>
          <a:endParaRPr lang="gl-ES"/>
        </a:p>
      </dgm:t>
    </dgm:pt>
    <dgm:pt modelId="{EF3959C6-FA62-4168-8D56-551C0384F7B8}">
      <dgm:prSet/>
      <dgm:spPr/>
      <dgm:t>
        <a:bodyPr/>
        <a:lstStyle/>
        <a:p>
          <a:pPr rtl="0"/>
          <a:r>
            <a:rPr lang="gl-ES" noProof="0"/>
            <a:t>Permite á Sede, abstraerse do sistema de identificación</a:t>
          </a:r>
        </a:p>
      </dgm:t>
    </dgm:pt>
    <dgm:pt modelId="{283BC259-B936-49C9-AAFF-56A75294A4D6}" type="parTrans" cxnId="{51038281-FC3C-443E-8589-56CE8308CEA0}">
      <dgm:prSet/>
      <dgm:spPr/>
      <dgm:t>
        <a:bodyPr/>
        <a:lstStyle/>
        <a:p>
          <a:endParaRPr lang="gl-ES"/>
        </a:p>
      </dgm:t>
    </dgm:pt>
    <dgm:pt modelId="{ED864778-4A47-4182-B731-DA043C6D4AE6}" type="sibTrans" cxnId="{51038281-FC3C-443E-8589-56CE8308CEA0}">
      <dgm:prSet/>
      <dgm:spPr/>
      <dgm:t>
        <a:bodyPr/>
        <a:lstStyle/>
        <a:p>
          <a:endParaRPr lang="gl-ES"/>
        </a:p>
      </dgm:t>
    </dgm:pt>
    <dgm:pt modelId="{6C150B7A-8646-4FA2-8C5B-3BDE956809AF}">
      <dgm:prSet/>
      <dgm:spPr/>
      <dgm:t>
        <a:bodyPr/>
        <a:lstStyle/>
        <a:p>
          <a:pPr rtl="0"/>
          <a:r>
            <a:rPr lang="es-ES" noProof="0"/>
            <a:t>Tres niveles de </a:t>
          </a:r>
          <a:r>
            <a:rPr lang="es-ES" noProof="0" err="1"/>
            <a:t>seguridade</a:t>
          </a:r>
          <a:endParaRPr lang="gl-ES" noProof="0"/>
        </a:p>
      </dgm:t>
    </dgm:pt>
    <dgm:pt modelId="{48B0395A-FDB4-4690-89BF-EC6BC592D985}" type="parTrans" cxnId="{481E7DC1-2120-49D5-856E-B0F4CE23539A}">
      <dgm:prSet/>
      <dgm:spPr/>
      <dgm:t>
        <a:bodyPr/>
        <a:lstStyle/>
        <a:p>
          <a:endParaRPr lang="gl-ES"/>
        </a:p>
      </dgm:t>
    </dgm:pt>
    <dgm:pt modelId="{D466DA6C-A755-4A69-94DA-FC1F28EF1E24}" type="sibTrans" cxnId="{481E7DC1-2120-49D5-856E-B0F4CE23539A}">
      <dgm:prSet/>
      <dgm:spPr/>
      <dgm:t>
        <a:bodyPr/>
        <a:lstStyle/>
        <a:p>
          <a:endParaRPr lang="gl-ES"/>
        </a:p>
      </dgm:t>
    </dgm:pt>
    <dgm:pt modelId="{A364BF87-DB37-45CC-85D1-F2191281FE5A}">
      <dgm:prSet/>
      <dgm:spPr/>
      <dgm:t>
        <a:bodyPr/>
        <a:lstStyle/>
        <a:p>
          <a:pPr rtl="0"/>
          <a:r>
            <a:rPr lang="gl-ES" noProof="0">
              <a:latin typeface="Candara"/>
              <a:hlinkClick xmlns:r="http://schemas.openxmlformats.org/officeDocument/2006/relationships" r:id="rId1"/>
            </a:rPr>
            <a:t>Axuda </a:t>
          </a:r>
          <a:r>
            <a:rPr lang="gl-ES" noProof="0">
              <a:hlinkClick xmlns:r="http://schemas.openxmlformats.org/officeDocument/2006/relationships" r:id="rId1"/>
            </a:rPr>
            <a:t>https://clave.gob.es/</a:t>
          </a:r>
        </a:p>
      </dgm:t>
    </dgm:pt>
    <dgm:pt modelId="{22F13CA1-DBE8-4017-AA17-C7CDF7467E72}" type="parTrans" cxnId="{CFA1099F-83FB-4A7D-9AD3-C37F66CA114F}">
      <dgm:prSet/>
      <dgm:spPr/>
      <dgm:t>
        <a:bodyPr/>
        <a:lstStyle/>
        <a:p>
          <a:endParaRPr lang="gl-ES"/>
        </a:p>
      </dgm:t>
    </dgm:pt>
    <dgm:pt modelId="{55A80833-94E9-41D8-8841-1DF9C5AEDA56}" type="sibTrans" cxnId="{CFA1099F-83FB-4A7D-9AD3-C37F66CA114F}">
      <dgm:prSet/>
      <dgm:spPr/>
      <dgm:t>
        <a:bodyPr/>
        <a:lstStyle/>
        <a:p>
          <a:endParaRPr lang="gl-ES"/>
        </a:p>
      </dgm:t>
    </dgm:pt>
    <dgm:pt modelId="{5E8893A8-8D0D-4120-8F67-4519E39EEDDE}" type="pres">
      <dgm:prSet presAssocID="{F16AE3A2-E037-46CF-B04F-EE8E79BE59CC}" presName="linear" presStyleCnt="0">
        <dgm:presLayoutVars>
          <dgm:animLvl val="lvl"/>
          <dgm:resizeHandles val="exact"/>
        </dgm:presLayoutVars>
      </dgm:prSet>
      <dgm:spPr/>
    </dgm:pt>
    <dgm:pt modelId="{5F5FEC3A-DEC3-4608-AD13-6B24D21AA0CC}" type="pres">
      <dgm:prSet presAssocID="{0AA3DA41-6EF6-4312-93A3-B0F41CF1ABF8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AFA3887E-CF41-417B-A18F-79455AC0EC88}" type="pres">
      <dgm:prSet presAssocID="{0AA3DA41-6EF6-4312-93A3-B0F41CF1ABF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357E81F-B45A-40B1-8ADA-A731922A8674}" type="presOf" srcId="{A364BF87-DB37-45CC-85D1-F2191281FE5A}" destId="{AFA3887E-CF41-417B-A18F-79455AC0EC88}" srcOrd="0" destOrd="5" presId="urn:microsoft.com/office/officeart/2005/8/layout/vList2"/>
    <dgm:cxn modelId="{57068733-7FA5-44D6-B316-BBA734C9A7B2}" srcId="{F16AE3A2-E037-46CF-B04F-EE8E79BE59CC}" destId="{0AA3DA41-6EF6-4312-93A3-B0F41CF1ABF8}" srcOrd="0" destOrd="0" parTransId="{8B9BA5B4-74C5-4F6F-9784-12CBFE442589}" sibTransId="{1CF547C5-3449-452F-8C99-0416DD341559}"/>
    <dgm:cxn modelId="{76C7AF41-4D3C-49BD-B056-44A6D27AE3C8}" type="presOf" srcId="{27940FF8-82E2-4278-88E7-54ACCF481012}" destId="{AFA3887E-CF41-417B-A18F-79455AC0EC88}" srcOrd="0" destOrd="1" presId="urn:microsoft.com/office/officeart/2005/8/layout/vList2"/>
    <dgm:cxn modelId="{51038281-FC3C-443E-8589-56CE8308CEA0}" srcId="{0AA3DA41-6EF6-4312-93A3-B0F41CF1ABF8}" destId="{EF3959C6-FA62-4168-8D56-551C0384F7B8}" srcOrd="3" destOrd="0" parTransId="{283BC259-B936-49C9-AAFF-56A75294A4D6}" sibTransId="{ED864778-4A47-4182-B731-DA043C6D4AE6}"/>
    <dgm:cxn modelId="{A1A78B82-46C5-46B1-AC20-655F52835BF3}" type="presOf" srcId="{B343F996-EB65-40F0-9AC7-BA4A9E18A27C}" destId="{AFA3887E-CF41-417B-A18F-79455AC0EC88}" srcOrd="0" destOrd="0" presId="urn:microsoft.com/office/officeart/2005/8/layout/vList2"/>
    <dgm:cxn modelId="{793DD284-2F2B-499D-B376-4074D13189BD}" srcId="{0AA3DA41-6EF6-4312-93A3-B0F41CF1ABF8}" destId="{27940FF8-82E2-4278-88E7-54ACCF481012}" srcOrd="1" destOrd="0" parTransId="{1999EDBE-4C50-434B-B76C-9CDB86E0B9BF}" sibTransId="{CC6428A1-D3DA-49ED-84FF-7B60AAF7070A}"/>
    <dgm:cxn modelId="{3BCEF694-62E9-403F-B03B-FE553F447831}" srcId="{0AA3DA41-6EF6-4312-93A3-B0F41CF1ABF8}" destId="{B343F996-EB65-40F0-9AC7-BA4A9E18A27C}" srcOrd="0" destOrd="0" parTransId="{9A60776B-BA60-4108-8E26-7F5F387B401D}" sibTransId="{DF290B7D-BC55-40BA-B223-B4DED7CA23AD}"/>
    <dgm:cxn modelId="{C7E0F69E-A042-44EE-89CD-1B70A70D80C5}" type="presOf" srcId="{7A37A5E8-51A0-4A6E-B008-0F451131AB91}" destId="{AFA3887E-CF41-417B-A18F-79455AC0EC88}" srcOrd="0" destOrd="2" presId="urn:microsoft.com/office/officeart/2005/8/layout/vList2"/>
    <dgm:cxn modelId="{CFA1099F-83FB-4A7D-9AD3-C37F66CA114F}" srcId="{0AA3DA41-6EF6-4312-93A3-B0F41CF1ABF8}" destId="{A364BF87-DB37-45CC-85D1-F2191281FE5A}" srcOrd="5" destOrd="0" parTransId="{22F13CA1-DBE8-4017-AA17-C7CDF7467E72}" sibTransId="{55A80833-94E9-41D8-8841-1DF9C5AEDA56}"/>
    <dgm:cxn modelId="{481E7DC1-2120-49D5-856E-B0F4CE23539A}" srcId="{0AA3DA41-6EF6-4312-93A3-B0F41CF1ABF8}" destId="{6C150B7A-8646-4FA2-8C5B-3BDE956809AF}" srcOrd="4" destOrd="0" parTransId="{48B0395A-FDB4-4690-89BF-EC6BC592D985}" sibTransId="{D466DA6C-A755-4A69-94DA-FC1F28EF1E24}"/>
    <dgm:cxn modelId="{EDE52DCA-DB80-478E-8E34-FC8C4CB5ABA1}" type="presOf" srcId="{F16AE3A2-E037-46CF-B04F-EE8E79BE59CC}" destId="{5E8893A8-8D0D-4120-8F67-4519E39EEDDE}" srcOrd="0" destOrd="0" presId="urn:microsoft.com/office/officeart/2005/8/layout/vList2"/>
    <dgm:cxn modelId="{6BC5A7CD-BCA4-4AFD-B5B3-8DB5DE10841F}" type="presOf" srcId="{0AA3DA41-6EF6-4312-93A3-B0F41CF1ABF8}" destId="{5F5FEC3A-DEC3-4608-AD13-6B24D21AA0CC}" srcOrd="0" destOrd="0" presId="urn:microsoft.com/office/officeart/2005/8/layout/vList2"/>
    <dgm:cxn modelId="{BB8352CF-D11D-4F64-B023-888777FCC576}" srcId="{0AA3DA41-6EF6-4312-93A3-B0F41CF1ABF8}" destId="{7A37A5E8-51A0-4A6E-B008-0F451131AB91}" srcOrd="2" destOrd="0" parTransId="{A2C7C970-A180-4B51-94C9-C5E96B316A83}" sibTransId="{7C64734E-EF9F-4611-83DD-AB356B77D19D}"/>
    <dgm:cxn modelId="{25AD33E3-CA02-4B86-8BF0-F4A069B03089}" type="presOf" srcId="{6C150B7A-8646-4FA2-8C5B-3BDE956809AF}" destId="{AFA3887E-CF41-417B-A18F-79455AC0EC88}" srcOrd="0" destOrd="4" presId="urn:microsoft.com/office/officeart/2005/8/layout/vList2"/>
    <dgm:cxn modelId="{49B792EF-FADE-4E68-A382-C5797DFD18E3}" type="presOf" srcId="{EF3959C6-FA62-4168-8D56-551C0384F7B8}" destId="{AFA3887E-CF41-417B-A18F-79455AC0EC88}" srcOrd="0" destOrd="3" presId="urn:microsoft.com/office/officeart/2005/8/layout/vList2"/>
    <dgm:cxn modelId="{9E86333F-AF01-4241-BDA8-E01BA5C4EDEC}" type="presParOf" srcId="{5E8893A8-8D0D-4120-8F67-4519E39EEDDE}" destId="{5F5FEC3A-DEC3-4608-AD13-6B24D21AA0CC}" srcOrd="0" destOrd="0" presId="urn:microsoft.com/office/officeart/2005/8/layout/vList2"/>
    <dgm:cxn modelId="{B2619304-1338-45DC-9B1A-96B8D7C33A41}" type="presParOf" srcId="{5E8893A8-8D0D-4120-8F67-4519E39EEDDE}" destId="{AFA3887E-CF41-417B-A18F-79455AC0EC8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16AE3A2-E037-46CF-B04F-EE8E79BE59CC}" type="doc">
      <dgm:prSet loTypeId="urn:microsoft.com/office/officeart/2005/8/layout/lProcess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gl-ES"/>
        </a:p>
      </dgm:t>
    </dgm:pt>
    <dgm:pt modelId="{0AA3DA41-6EF6-4312-93A3-B0F41CF1ABF8}">
      <dgm:prSet/>
      <dgm:spPr>
        <a:solidFill>
          <a:srgbClr val="C00000"/>
        </a:solidFill>
      </dgm:spPr>
      <dgm:t>
        <a:bodyPr/>
        <a:lstStyle/>
        <a:p>
          <a:pPr rtl="0"/>
          <a:r>
            <a:rPr lang="es-ES" err="1"/>
            <a:t>Baixo</a:t>
          </a:r>
          <a:endParaRPr lang="gl-ES"/>
        </a:p>
      </dgm:t>
    </dgm:pt>
    <dgm:pt modelId="{8B9BA5B4-74C5-4F6F-9784-12CBFE442589}" type="parTrans" cxnId="{57068733-7FA5-44D6-B316-BBA734C9A7B2}">
      <dgm:prSet/>
      <dgm:spPr/>
      <dgm:t>
        <a:bodyPr/>
        <a:lstStyle/>
        <a:p>
          <a:endParaRPr lang="gl-ES"/>
        </a:p>
      </dgm:t>
    </dgm:pt>
    <dgm:pt modelId="{1CF547C5-3449-452F-8C99-0416DD341559}" type="sibTrans" cxnId="{57068733-7FA5-44D6-B316-BBA734C9A7B2}">
      <dgm:prSet/>
      <dgm:spPr/>
      <dgm:t>
        <a:bodyPr/>
        <a:lstStyle/>
        <a:p>
          <a:endParaRPr lang="gl-ES"/>
        </a:p>
      </dgm:t>
    </dgm:pt>
    <dgm:pt modelId="{E34A8383-05A6-468B-85EF-E5CB7C33A1A6}">
      <dgm:prSet/>
      <dgm:spPr>
        <a:solidFill>
          <a:srgbClr val="00B050"/>
        </a:solidFill>
      </dgm:spPr>
      <dgm:t>
        <a:bodyPr/>
        <a:lstStyle/>
        <a:p>
          <a:pPr rtl="0"/>
          <a:r>
            <a:rPr lang="es-ES" noProof="0"/>
            <a:t>Alto</a:t>
          </a:r>
          <a:endParaRPr lang="gl-ES" noProof="0"/>
        </a:p>
      </dgm:t>
    </dgm:pt>
    <dgm:pt modelId="{2560F9EE-3DBF-4A7B-9EE0-66ADFFEF3909}" type="parTrans" cxnId="{6E14CE8B-ECAC-43D1-9643-914D2DA287C0}">
      <dgm:prSet/>
      <dgm:spPr/>
      <dgm:t>
        <a:bodyPr/>
        <a:lstStyle/>
        <a:p>
          <a:endParaRPr lang="gl-ES"/>
        </a:p>
      </dgm:t>
    </dgm:pt>
    <dgm:pt modelId="{AFCE1C66-3F91-472D-80D1-37AAB6CFB8C4}" type="sibTrans" cxnId="{6E14CE8B-ECAC-43D1-9643-914D2DA287C0}">
      <dgm:prSet/>
      <dgm:spPr/>
      <dgm:t>
        <a:bodyPr/>
        <a:lstStyle/>
        <a:p>
          <a:endParaRPr lang="gl-ES"/>
        </a:p>
      </dgm:t>
    </dgm:pt>
    <dgm:pt modelId="{900BD88B-CA50-4365-A0EE-28E9CE635AE4}">
      <dgm:prSet/>
      <dgm:spPr>
        <a:solidFill>
          <a:srgbClr val="00B050"/>
        </a:solidFill>
      </dgm:spPr>
      <dgm:t>
        <a:bodyPr/>
        <a:lstStyle/>
        <a:p>
          <a:pPr rtl="0"/>
          <a:r>
            <a:rPr lang="es-ES"/>
            <a:t>Sustancial </a:t>
          </a:r>
          <a:r>
            <a:rPr lang="es-ES" err="1"/>
            <a:t>ou</a:t>
          </a:r>
          <a:r>
            <a:rPr lang="es-ES"/>
            <a:t> Avanzado</a:t>
          </a:r>
          <a:endParaRPr lang="gl-ES"/>
        </a:p>
      </dgm:t>
    </dgm:pt>
    <dgm:pt modelId="{5E04AC45-10CD-4418-AFFF-0DF5456E9AE4}" type="parTrans" cxnId="{CB042439-5038-4FBF-BD4B-5609671ADB99}">
      <dgm:prSet/>
      <dgm:spPr/>
      <dgm:t>
        <a:bodyPr/>
        <a:lstStyle/>
        <a:p>
          <a:endParaRPr lang="gl-ES"/>
        </a:p>
      </dgm:t>
    </dgm:pt>
    <dgm:pt modelId="{1C7A9F9A-EFF6-4897-A2D0-74E36010AD49}" type="sibTrans" cxnId="{CB042439-5038-4FBF-BD4B-5609671ADB99}">
      <dgm:prSet/>
      <dgm:spPr/>
      <dgm:t>
        <a:bodyPr/>
        <a:lstStyle/>
        <a:p>
          <a:endParaRPr lang="gl-ES"/>
        </a:p>
      </dgm:t>
    </dgm:pt>
    <dgm:pt modelId="{977D1295-8B6A-4518-8A0F-48A5B2FCFDFF}">
      <dgm:prSet/>
      <dgm:spPr/>
      <dgm:t>
        <a:bodyPr/>
        <a:lstStyle/>
        <a:p>
          <a:pPr rtl="0"/>
          <a:r>
            <a:rPr lang="es-ES"/>
            <a:t>Certificado SW</a:t>
          </a:r>
          <a:endParaRPr lang="gl-ES"/>
        </a:p>
      </dgm:t>
    </dgm:pt>
    <dgm:pt modelId="{640EEA3E-054D-466F-A49C-66B00A992680}" type="parTrans" cxnId="{53F88F53-2A9A-46F2-819E-06128A074C71}">
      <dgm:prSet/>
      <dgm:spPr/>
      <dgm:t>
        <a:bodyPr/>
        <a:lstStyle/>
        <a:p>
          <a:endParaRPr lang="gl-ES"/>
        </a:p>
      </dgm:t>
    </dgm:pt>
    <dgm:pt modelId="{9E03414E-B00A-4F29-984F-A7F764EAE6EB}" type="sibTrans" cxnId="{53F88F53-2A9A-46F2-819E-06128A074C71}">
      <dgm:prSet/>
      <dgm:spPr/>
      <dgm:t>
        <a:bodyPr/>
        <a:lstStyle/>
        <a:p>
          <a:endParaRPr lang="gl-ES"/>
        </a:p>
      </dgm:t>
    </dgm:pt>
    <dgm:pt modelId="{DA9FEB3E-D52E-45E5-9CB5-23C2798909D9}">
      <dgm:prSet/>
      <dgm:spPr/>
      <dgm:t>
        <a:bodyPr/>
        <a:lstStyle/>
        <a:p>
          <a:pPr rtl="0"/>
          <a:r>
            <a:rPr lang="es-ES"/>
            <a:t>Cl@ve Pin Con alta con registro presencial o certificado</a:t>
          </a:r>
          <a:endParaRPr lang="gl-ES"/>
        </a:p>
      </dgm:t>
    </dgm:pt>
    <dgm:pt modelId="{DC396651-240D-4E1E-A012-FCA30FED5D3B}" type="parTrans" cxnId="{50113E41-EF6E-431E-BF8C-B46D322F1797}">
      <dgm:prSet/>
      <dgm:spPr/>
      <dgm:t>
        <a:bodyPr/>
        <a:lstStyle/>
        <a:p>
          <a:endParaRPr lang="gl-ES"/>
        </a:p>
      </dgm:t>
    </dgm:pt>
    <dgm:pt modelId="{19984C56-07B1-4F9F-9DE2-8E62E46F99EB}" type="sibTrans" cxnId="{50113E41-EF6E-431E-BF8C-B46D322F1797}">
      <dgm:prSet/>
      <dgm:spPr/>
      <dgm:t>
        <a:bodyPr/>
        <a:lstStyle/>
        <a:p>
          <a:endParaRPr lang="gl-ES"/>
        </a:p>
      </dgm:t>
    </dgm:pt>
    <dgm:pt modelId="{A8408546-4799-4406-83D0-A752B0EA8C27}">
      <dgm:prSet/>
      <dgm:spPr/>
      <dgm:t>
        <a:bodyPr/>
        <a:lstStyle/>
        <a:p>
          <a:pPr rtl="0"/>
          <a:r>
            <a:rPr lang="es-ES"/>
            <a:t>Cl@ve Permanente con alta con registro presencial o certificado</a:t>
          </a:r>
          <a:endParaRPr lang="gl-ES"/>
        </a:p>
      </dgm:t>
    </dgm:pt>
    <dgm:pt modelId="{2A15E55F-F4E6-431E-8275-F4493BD05773}" type="sibTrans" cxnId="{3874361C-C391-4CD3-9B21-77CA96A2F425}">
      <dgm:prSet/>
      <dgm:spPr/>
      <dgm:t>
        <a:bodyPr/>
        <a:lstStyle/>
        <a:p>
          <a:endParaRPr lang="gl-ES"/>
        </a:p>
      </dgm:t>
    </dgm:pt>
    <dgm:pt modelId="{1B731B75-7E0B-445D-A4FE-FD7676FE6149}" type="parTrans" cxnId="{3874361C-C391-4CD3-9B21-77CA96A2F425}">
      <dgm:prSet/>
      <dgm:spPr/>
      <dgm:t>
        <a:bodyPr/>
        <a:lstStyle/>
        <a:p>
          <a:endParaRPr lang="gl-ES"/>
        </a:p>
      </dgm:t>
    </dgm:pt>
    <dgm:pt modelId="{06BE6F2F-4498-4F6B-B581-D8B30565FF80}">
      <dgm:prSet/>
      <dgm:spPr/>
      <dgm:t>
        <a:bodyPr/>
        <a:lstStyle/>
        <a:p>
          <a:pPr rtl="0"/>
          <a:r>
            <a:rPr lang="es-ES"/>
            <a:t>Cl@ve Pin con carta de invitación</a:t>
          </a:r>
          <a:r>
            <a:rPr lang="es-ES">
              <a:latin typeface="Candara"/>
            </a:rPr>
            <a:t> / Videoidentificación</a:t>
          </a:r>
          <a:endParaRPr lang="gl-ES"/>
        </a:p>
      </dgm:t>
    </dgm:pt>
    <dgm:pt modelId="{55A5F00E-2BA6-4C1B-9CA1-5C58A5C7A7C7}" type="parTrans" cxnId="{FB189EEF-E62A-4B10-BFB3-C14983C7E978}">
      <dgm:prSet/>
      <dgm:spPr/>
      <dgm:t>
        <a:bodyPr/>
        <a:lstStyle/>
        <a:p>
          <a:endParaRPr lang="gl-ES"/>
        </a:p>
      </dgm:t>
    </dgm:pt>
    <dgm:pt modelId="{484D017C-78B4-488E-97DF-5A715614C468}" type="sibTrans" cxnId="{FB189EEF-E62A-4B10-BFB3-C14983C7E978}">
      <dgm:prSet/>
      <dgm:spPr/>
      <dgm:t>
        <a:bodyPr/>
        <a:lstStyle/>
        <a:p>
          <a:endParaRPr lang="gl-ES"/>
        </a:p>
      </dgm:t>
    </dgm:pt>
    <dgm:pt modelId="{ABC7EDD0-A9AB-4515-9EC6-89F7DB4A4873}">
      <dgm:prSet/>
      <dgm:spPr/>
      <dgm:t>
        <a:bodyPr/>
        <a:lstStyle/>
        <a:p>
          <a:pPr rtl="0"/>
          <a:r>
            <a:rPr lang="es-ES"/>
            <a:t>Cl@ve Permanente con carta de invitación</a:t>
          </a:r>
          <a:r>
            <a:rPr lang="es-ES">
              <a:latin typeface="Candara"/>
            </a:rPr>
            <a:t> / Videoidentificación</a:t>
          </a:r>
          <a:endParaRPr lang="gl-ES"/>
        </a:p>
      </dgm:t>
    </dgm:pt>
    <dgm:pt modelId="{9076DFD6-AF52-4715-98E1-D45F4F9B9AD5}" type="parTrans" cxnId="{9573F313-8B46-48E6-9DD0-F722673393BD}">
      <dgm:prSet/>
      <dgm:spPr/>
      <dgm:t>
        <a:bodyPr/>
        <a:lstStyle/>
        <a:p>
          <a:endParaRPr lang="gl-ES"/>
        </a:p>
      </dgm:t>
    </dgm:pt>
    <dgm:pt modelId="{96834212-C169-4597-96BA-D1E90B7A673A}" type="sibTrans" cxnId="{9573F313-8B46-48E6-9DD0-F722673393BD}">
      <dgm:prSet/>
      <dgm:spPr/>
      <dgm:t>
        <a:bodyPr/>
        <a:lstStyle/>
        <a:p>
          <a:endParaRPr lang="gl-ES"/>
        </a:p>
      </dgm:t>
    </dgm:pt>
    <dgm:pt modelId="{81136252-320F-40D6-A636-E1236B8CE9DC}">
      <dgm:prSet/>
      <dgm:spPr/>
      <dgm:t>
        <a:bodyPr/>
        <a:lstStyle/>
        <a:p>
          <a:pPr rtl="0"/>
          <a:r>
            <a:rPr lang="es-ES" noProof="0"/>
            <a:t>Certificado en un dispositivo cualificado de creación de firma (tarjeta)</a:t>
          </a:r>
          <a:endParaRPr lang="gl-ES" noProof="0"/>
        </a:p>
      </dgm:t>
    </dgm:pt>
    <dgm:pt modelId="{75D8C109-FB9E-4419-8FA0-BFE8C61FDFAC}" type="parTrans" cxnId="{53ACF062-D44C-4FC5-9534-6EAF56E600EC}">
      <dgm:prSet/>
      <dgm:spPr/>
      <dgm:t>
        <a:bodyPr/>
        <a:lstStyle/>
        <a:p>
          <a:endParaRPr lang="gl-ES"/>
        </a:p>
      </dgm:t>
    </dgm:pt>
    <dgm:pt modelId="{9200F0F6-1777-489F-96B3-6C3225E8152B}" type="sibTrans" cxnId="{53ACF062-D44C-4FC5-9534-6EAF56E600EC}">
      <dgm:prSet/>
      <dgm:spPr/>
      <dgm:t>
        <a:bodyPr/>
        <a:lstStyle/>
        <a:p>
          <a:endParaRPr lang="gl-ES"/>
        </a:p>
      </dgm:t>
    </dgm:pt>
    <dgm:pt modelId="{0B7BEF39-6EFD-4D8E-B904-702AF568411A}" type="pres">
      <dgm:prSet presAssocID="{F16AE3A2-E037-46CF-B04F-EE8E79BE59CC}" presName="theList" presStyleCnt="0">
        <dgm:presLayoutVars>
          <dgm:dir/>
          <dgm:animLvl val="lvl"/>
          <dgm:resizeHandles val="exact"/>
        </dgm:presLayoutVars>
      </dgm:prSet>
      <dgm:spPr/>
    </dgm:pt>
    <dgm:pt modelId="{010FA50B-991A-4AB2-94E8-580EE5205218}" type="pres">
      <dgm:prSet presAssocID="{0AA3DA41-6EF6-4312-93A3-B0F41CF1ABF8}" presName="compNode" presStyleCnt="0"/>
      <dgm:spPr/>
    </dgm:pt>
    <dgm:pt modelId="{F5067F3D-A820-4F71-B2C6-D410514E4E92}" type="pres">
      <dgm:prSet presAssocID="{0AA3DA41-6EF6-4312-93A3-B0F41CF1ABF8}" presName="aNode" presStyleLbl="bgShp" presStyleIdx="0" presStyleCnt="3"/>
      <dgm:spPr/>
    </dgm:pt>
    <dgm:pt modelId="{A5C1D13A-EC4B-42AC-9ADB-08D1D67EE807}" type="pres">
      <dgm:prSet presAssocID="{0AA3DA41-6EF6-4312-93A3-B0F41CF1ABF8}" presName="textNode" presStyleLbl="bgShp" presStyleIdx="0" presStyleCnt="3"/>
      <dgm:spPr/>
    </dgm:pt>
    <dgm:pt modelId="{4399E0EC-785D-4898-8DC0-D7DD5CF38935}" type="pres">
      <dgm:prSet presAssocID="{0AA3DA41-6EF6-4312-93A3-B0F41CF1ABF8}" presName="compChildNode" presStyleCnt="0"/>
      <dgm:spPr/>
    </dgm:pt>
    <dgm:pt modelId="{7C906C4A-EA6F-4E82-A211-7265A1ED6E28}" type="pres">
      <dgm:prSet presAssocID="{0AA3DA41-6EF6-4312-93A3-B0F41CF1ABF8}" presName="theInnerList" presStyleCnt="0"/>
      <dgm:spPr/>
    </dgm:pt>
    <dgm:pt modelId="{7F72C106-FF5C-4AFF-B024-7E5E900DB98C}" type="pres">
      <dgm:prSet presAssocID="{06BE6F2F-4498-4F6B-B581-D8B30565FF80}" presName="childNode" presStyleLbl="node1" presStyleIdx="0" presStyleCnt="6">
        <dgm:presLayoutVars>
          <dgm:bulletEnabled val="1"/>
        </dgm:presLayoutVars>
      </dgm:prSet>
      <dgm:spPr/>
    </dgm:pt>
    <dgm:pt modelId="{41838605-E1AA-4BFD-9609-F32C15A73F12}" type="pres">
      <dgm:prSet presAssocID="{06BE6F2F-4498-4F6B-B581-D8B30565FF80}" presName="aSpace2" presStyleCnt="0"/>
      <dgm:spPr/>
    </dgm:pt>
    <dgm:pt modelId="{0D646D1C-BFD3-489C-989F-88194AD78097}" type="pres">
      <dgm:prSet presAssocID="{ABC7EDD0-A9AB-4515-9EC6-89F7DB4A4873}" presName="childNode" presStyleLbl="node1" presStyleIdx="1" presStyleCnt="6">
        <dgm:presLayoutVars>
          <dgm:bulletEnabled val="1"/>
        </dgm:presLayoutVars>
      </dgm:prSet>
      <dgm:spPr/>
    </dgm:pt>
    <dgm:pt modelId="{EAB5B7F6-B3DC-4079-8962-116286682848}" type="pres">
      <dgm:prSet presAssocID="{0AA3DA41-6EF6-4312-93A3-B0F41CF1ABF8}" presName="aSpace" presStyleCnt="0"/>
      <dgm:spPr/>
    </dgm:pt>
    <dgm:pt modelId="{4C42F483-8F1F-4F8B-A8FD-170684E679D5}" type="pres">
      <dgm:prSet presAssocID="{900BD88B-CA50-4365-A0EE-28E9CE635AE4}" presName="compNode" presStyleCnt="0"/>
      <dgm:spPr/>
    </dgm:pt>
    <dgm:pt modelId="{439F258A-BF55-4FF6-95C8-30F38D6590DB}" type="pres">
      <dgm:prSet presAssocID="{900BD88B-CA50-4365-A0EE-28E9CE635AE4}" presName="aNode" presStyleLbl="bgShp" presStyleIdx="1" presStyleCnt="3"/>
      <dgm:spPr/>
    </dgm:pt>
    <dgm:pt modelId="{93A35A48-223C-4F4B-AF3E-10230014A796}" type="pres">
      <dgm:prSet presAssocID="{900BD88B-CA50-4365-A0EE-28E9CE635AE4}" presName="textNode" presStyleLbl="bgShp" presStyleIdx="1" presStyleCnt="3"/>
      <dgm:spPr/>
    </dgm:pt>
    <dgm:pt modelId="{93BA1635-39BF-4423-B271-F398C6F04C98}" type="pres">
      <dgm:prSet presAssocID="{900BD88B-CA50-4365-A0EE-28E9CE635AE4}" presName="compChildNode" presStyleCnt="0"/>
      <dgm:spPr/>
    </dgm:pt>
    <dgm:pt modelId="{B0AACB48-AE1B-4CBD-A95C-C47E62B175B9}" type="pres">
      <dgm:prSet presAssocID="{900BD88B-CA50-4365-A0EE-28E9CE635AE4}" presName="theInnerList" presStyleCnt="0"/>
      <dgm:spPr/>
    </dgm:pt>
    <dgm:pt modelId="{7ED84F39-EAA4-4BF9-AAED-1038530F12AB}" type="pres">
      <dgm:prSet presAssocID="{977D1295-8B6A-4518-8A0F-48A5B2FCFDFF}" presName="childNode" presStyleLbl="node1" presStyleIdx="2" presStyleCnt="6">
        <dgm:presLayoutVars>
          <dgm:bulletEnabled val="1"/>
        </dgm:presLayoutVars>
      </dgm:prSet>
      <dgm:spPr/>
    </dgm:pt>
    <dgm:pt modelId="{5FD14134-270F-43CE-9160-C7BE8C50278B}" type="pres">
      <dgm:prSet presAssocID="{977D1295-8B6A-4518-8A0F-48A5B2FCFDFF}" presName="aSpace2" presStyleCnt="0"/>
      <dgm:spPr/>
    </dgm:pt>
    <dgm:pt modelId="{4DD178CC-1357-4294-9840-3011B7223746}" type="pres">
      <dgm:prSet presAssocID="{DA9FEB3E-D52E-45E5-9CB5-23C2798909D9}" presName="childNode" presStyleLbl="node1" presStyleIdx="3" presStyleCnt="6">
        <dgm:presLayoutVars>
          <dgm:bulletEnabled val="1"/>
        </dgm:presLayoutVars>
      </dgm:prSet>
      <dgm:spPr/>
    </dgm:pt>
    <dgm:pt modelId="{E76E6F1B-5AA0-4704-BD10-102FF8D94307}" type="pres">
      <dgm:prSet presAssocID="{DA9FEB3E-D52E-45E5-9CB5-23C2798909D9}" presName="aSpace2" presStyleCnt="0"/>
      <dgm:spPr/>
    </dgm:pt>
    <dgm:pt modelId="{77EDD017-9EF8-442D-BF73-7579A0CA1007}" type="pres">
      <dgm:prSet presAssocID="{A8408546-4799-4406-83D0-A752B0EA8C27}" presName="childNode" presStyleLbl="node1" presStyleIdx="4" presStyleCnt="6">
        <dgm:presLayoutVars>
          <dgm:bulletEnabled val="1"/>
        </dgm:presLayoutVars>
      </dgm:prSet>
      <dgm:spPr/>
    </dgm:pt>
    <dgm:pt modelId="{7904CDC3-74B7-48CD-818F-FDBB6E3913F1}" type="pres">
      <dgm:prSet presAssocID="{900BD88B-CA50-4365-A0EE-28E9CE635AE4}" presName="aSpace" presStyleCnt="0"/>
      <dgm:spPr/>
    </dgm:pt>
    <dgm:pt modelId="{E65E5141-7A4C-4DBA-9749-145F005C3E15}" type="pres">
      <dgm:prSet presAssocID="{E34A8383-05A6-468B-85EF-E5CB7C33A1A6}" presName="compNode" presStyleCnt="0"/>
      <dgm:spPr/>
    </dgm:pt>
    <dgm:pt modelId="{1F0F1C4D-403E-4398-A884-C55D6C6AE3D8}" type="pres">
      <dgm:prSet presAssocID="{E34A8383-05A6-468B-85EF-E5CB7C33A1A6}" presName="aNode" presStyleLbl="bgShp" presStyleIdx="2" presStyleCnt="3"/>
      <dgm:spPr/>
    </dgm:pt>
    <dgm:pt modelId="{C2703A69-406C-427B-82D9-637D11EE75DE}" type="pres">
      <dgm:prSet presAssocID="{E34A8383-05A6-468B-85EF-E5CB7C33A1A6}" presName="textNode" presStyleLbl="bgShp" presStyleIdx="2" presStyleCnt="3"/>
      <dgm:spPr/>
    </dgm:pt>
    <dgm:pt modelId="{A470C854-E1D9-4BA1-A150-046D11EC3C39}" type="pres">
      <dgm:prSet presAssocID="{E34A8383-05A6-468B-85EF-E5CB7C33A1A6}" presName="compChildNode" presStyleCnt="0"/>
      <dgm:spPr/>
    </dgm:pt>
    <dgm:pt modelId="{0E566644-9DC9-43F7-B09A-FE601E347D7C}" type="pres">
      <dgm:prSet presAssocID="{E34A8383-05A6-468B-85EF-E5CB7C33A1A6}" presName="theInnerList" presStyleCnt="0"/>
      <dgm:spPr/>
    </dgm:pt>
    <dgm:pt modelId="{5004B11E-2782-41B0-95EC-3D110049A11A}" type="pres">
      <dgm:prSet presAssocID="{81136252-320F-40D6-A636-E1236B8CE9DC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9573F313-8B46-48E6-9DD0-F722673393BD}" srcId="{0AA3DA41-6EF6-4312-93A3-B0F41CF1ABF8}" destId="{ABC7EDD0-A9AB-4515-9EC6-89F7DB4A4873}" srcOrd="1" destOrd="0" parTransId="{9076DFD6-AF52-4715-98E1-D45F4F9B9AD5}" sibTransId="{96834212-C169-4597-96BA-D1E90B7A673A}"/>
    <dgm:cxn modelId="{3874361C-C391-4CD3-9B21-77CA96A2F425}" srcId="{900BD88B-CA50-4365-A0EE-28E9CE635AE4}" destId="{A8408546-4799-4406-83D0-A752B0EA8C27}" srcOrd="2" destOrd="0" parTransId="{1B731B75-7E0B-445D-A4FE-FD7676FE6149}" sibTransId="{2A15E55F-F4E6-431E-8275-F4493BD05773}"/>
    <dgm:cxn modelId="{3B6EC81C-5217-4C16-A0A0-72559ACA8581}" type="presOf" srcId="{A8408546-4799-4406-83D0-A752B0EA8C27}" destId="{77EDD017-9EF8-442D-BF73-7579A0CA1007}" srcOrd="0" destOrd="0" presId="urn:microsoft.com/office/officeart/2005/8/layout/lProcess2"/>
    <dgm:cxn modelId="{0F5F4F24-3865-4227-9F0F-47AE22BA9194}" type="presOf" srcId="{0AA3DA41-6EF6-4312-93A3-B0F41CF1ABF8}" destId="{A5C1D13A-EC4B-42AC-9ADB-08D1D67EE807}" srcOrd="1" destOrd="0" presId="urn:microsoft.com/office/officeart/2005/8/layout/lProcess2"/>
    <dgm:cxn modelId="{57068733-7FA5-44D6-B316-BBA734C9A7B2}" srcId="{F16AE3A2-E037-46CF-B04F-EE8E79BE59CC}" destId="{0AA3DA41-6EF6-4312-93A3-B0F41CF1ABF8}" srcOrd="0" destOrd="0" parTransId="{8B9BA5B4-74C5-4F6F-9784-12CBFE442589}" sibTransId="{1CF547C5-3449-452F-8C99-0416DD341559}"/>
    <dgm:cxn modelId="{CB042439-5038-4FBF-BD4B-5609671ADB99}" srcId="{F16AE3A2-E037-46CF-B04F-EE8E79BE59CC}" destId="{900BD88B-CA50-4365-A0EE-28E9CE635AE4}" srcOrd="1" destOrd="0" parTransId="{5E04AC45-10CD-4418-AFFF-0DF5456E9AE4}" sibTransId="{1C7A9F9A-EFF6-4897-A2D0-74E36010AD49}"/>
    <dgm:cxn modelId="{50113E41-EF6E-431E-BF8C-B46D322F1797}" srcId="{900BD88B-CA50-4365-A0EE-28E9CE635AE4}" destId="{DA9FEB3E-D52E-45E5-9CB5-23C2798909D9}" srcOrd="1" destOrd="0" parTransId="{DC396651-240D-4E1E-A012-FCA30FED5D3B}" sibTransId="{19984C56-07B1-4F9F-9DE2-8E62E46F99EB}"/>
    <dgm:cxn modelId="{53ACF062-D44C-4FC5-9534-6EAF56E600EC}" srcId="{E34A8383-05A6-468B-85EF-E5CB7C33A1A6}" destId="{81136252-320F-40D6-A636-E1236B8CE9DC}" srcOrd="0" destOrd="0" parTransId="{75D8C109-FB9E-4419-8FA0-BFE8C61FDFAC}" sibTransId="{9200F0F6-1777-489F-96B3-6C3225E8152B}"/>
    <dgm:cxn modelId="{1A9E3853-FAE8-4690-ADDF-3591F7B5C52E}" type="presOf" srcId="{ABC7EDD0-A9AB-4515-9EC6-89F7DB4A4873}" destId="{0D646D1C-BFD3-489C-989F-88194AD78097}" srcOrd="0" destOrd="0" presId="urn:microsoft.com/office/officeart/2005/8/layout/lProcess2"/>
    <dgm:cxn modelId="{53F88F53-2A9A-46F2-819E-06128A074C71}" srcId="{900BD88B-CA50-4365-A0EE-28E9CE635AE4}" destId="{977D1295-8B6A-4518-8A0F-48A5B2FCFDFF}" srcOrd="0" destOrd="0" parTransId="{640EEA3E-054D-466F-A49C-66B00A992680}" sibTransId="{9E03414E-B00A-4F29-984F-A7F764EAE6EB}"/>
    <dgm:cxn modelId="{4031D179-8B7B-43EC-82CF-52D1590666C9}" type="presOf" srcId="{F16AE3A2-E037-46CF-B04F-EE8E79BE59CC}" destId="{0B7BEF39-6EFD-4D8E-B904-702AF568411A}" srcOrd="0" destOrd="0" presId="urn:microsoft.com/office/officeart/2005/8/layout/lProcess2"/>
    <dgm:cxn modelId="{DFC5F683-5D54-4152-908E-0217C380931F}" type="presOf" srcId="{E34A8383-05A6-468B-85EF-E5CB7C33A1A6}" destId="{C2703A69-406C-427B-82D9-637D11EE75DE}" srcOrd="1" destOrd="0" presId="urn:microsoft.com/office/officeart/2005/8/layout/lProcess2"/>
    <dgm:cxn modelId="{6E14CE8B-ECAC-43D1-9643-914D2DA287C0}" srcId="{F16AE3A2-E037-46CF-B04F-EE8E79BE59CC}" destId="{E34A8383-05A6-468B-85EF-E5CB7C33A1A6}" srcOrd="2" destOrd="0" parTransId="{2560F9EE-3DBF-4A7B-9EE0-66ADFFEF3909}" sibTransId="{AFCE1C66-3F91-472D-80D1-37AAB6CFB8C4}"/>
    <dgm:cxn modelId="{3A92A598-43C6-45AE-A493-2CC6F0A32B14}" type="presOf" srcId="{DA9FEB3E-D52E-45E5-9CB5-23C2798909D9}" destId="{4DD178CC-1357-4294-9840-3011B7223746}" srcOrd="0" destOrd="0" presId="urn:microsoft.com/office/officeart/2005/8/layout/lProcess2"/>
    <dgm:cxn modelId="{A4A6E6C0-6353-4AF8-848E-A3EA15501CA3}" type="presOf" srcId="{81136252-320F-40D6-A636-E1236B8CE9DC}" destId="{5004B11E-2782-41B0-95EC-3D110049A11A}" srcOrd="0" destOrd="0" presId="urn:microsoft.com/office/officeart/2005/8/layout/lProcess2"/>
    <dgm:cxn modelId="{A45BDCCB-E78D-4C34-A556-F781B641A2B8}" type="presOf" srcId="{0AA3DA41-6EF6-4312-93A3-B0F41CF1ABF8}" destId="{F5067F3D-A820-4F71-B2C6-D410514E4E92}" srcOrd="0" destOrd="0" presId="urn:microsoft.com/office/officeart/2005/8/layout/lProcess2"/>
    <dgm:cxn modelId="{B7A01CD9-4E90-4683-8279-8C7551A9A4AF}" type="presOf" srcId="{E34A8383-05A6-468B-85EF-E5CB7C33A1A6}" destId="{1F0F1C4D-403E-4398-A884-C55D6C6AE3D8}" srcOrd="0" destOrd="0" presId="urn:microsoft.com/office/officeart/2005/8/layout/lProcess2"/>
    <dgm:cxn modelId="{7C5319DD-F6F8-4B20-9212-A88D69F22E75}" type="presOf" srcId="{06BE6F2F-4498-4F6B-B581-D8B30565FF80}" destId="{7F72C106-FF5C-4AFF-B024-7E5E900DB98C}" srcOrd="0" destOrd="0" presId="urn:microsoft.com/office/officeart/2005/8/layout/lProcess2"/>
    <dgm:cxn modelId="{AC7D1FDE-48DC-4191-8436-F20BD0B63136}" type="presOf" srcId="{900BD88B-CA50-4365-A0EE-28E9CE635AE4}" destId="{93A35A48-223C-4F4B-AF3E-10230014A796}" srcOrd="1" destOrd="0" presId="urn:microsoft.com/office/officeart/2005/8/layout/lProcess2"/>
    <dgm:cxn modelId="{A319E5E6-F881-4EF7-AFCA-BA7297940CD1}" type="presOf" srcId="{977D1295-8B6A-4518-8A0F-48A5B2FCFDFF}" destId="{7ED84F39-EAA4-4BF9-AAED-1038530F12AB}" srcOrd="0" destOrd="0" presId="urn:microsoft.com/office/officeart/2005/8/layout/lProcess2"/>
    <dgm:cxn modelId="{FB189EEF-E62A-4B10-BFB3-C14983C7E978}" srcId="{0AA3DA41-6EF6-4312-93A3-B0F41CF1ABF8}" destId="{06BE6F2F-4498-4F6B-B581-D8B30565FF80}" srcOrd="0" destOrd="0" parTransId="{55A5F00E-2BA6-4C1B-9CA1-5C58A5C7A7C7}" sibTransId="{484D017C-78B4-488E-97DF-5A715614C468}"/>
    <dgm:cxn modelId="{BE977CF7-05E1-4772-AD8C-D87A6B814C5E}" type="presOf" srcId="{900BD88B-CA50-4365-A0EE-28E9CE635AE4}" destId="{439F258A-BF55-4FF6-95C8-30F38D6590DB}" srcOrd="0" destOrd="0" presId="urn:microsoft.com/office/officeart/2005/8/layout/lProcess2"/>
    <dgm:cxn modelId="{3460F554-6B23-4B81-91F9-F06E54569216}" type="presParOf" srcId="{0B7BEF39-6EFD-4D8E-B904-702AF568411A}" destId="{010FA50B-991A-4AB2-94E8-580EE5205218}" srcOrd="0" destOrd="0" presId="urn:microsoft.com/office/officeart/2005/8/layout/lProcess2"/>
    <dgm:cxn modelId="{C22A66B7-029D-4962-8A35-D9A369751558}" type="presParOf" srcId="{010FA50B-991A-4AB2-94E8-580EE5205218}" destId="{F5067F3D-A820-4F71-B2C6-D410514E4E92}" srcOrd="0" destOrd="0" presId="urn:microsoft.com/office/officeart/2005/8/layout/lProcess2"/>
    <dgm:cxn modelId="{442E70B6-3D91-4C8D-AA4B-01235C10AA04}" type="presParOf" srcId="{010FA50B-991A-4AB2-94E8-580EE5205218}" destId="{A5C1D13A-EC4B-42AC-9ADB-08D1D67EE807}" srcOrd="1" destOrd="0" presId="urn:microsoft.com/office/officeart/2005/8/layout/lProcess2"/>
    <dgm:cxn modelId="{C917B7DC-4D17-49BC-9156-CA41C0A9311E}" type="presParOf" srcId="{010FA50B-991A-4AB2-94E8-580EE5205218}" destId="{4399E0EC-785D-4898-8DC0-D7DD5CF38935}" srcOrd="2" destOrd="0" presId="urn:microsoft.com/office/officeart/2005/8/layout/lProcess2"/>
    <dgm:cxn modelId="{BC1579CA-58E7-49BF-A901-D226F7F32259}" type="presParOf" srcId="{4399E0EC-785D-4898-8DC0-D7DD5CF38935}" destId="{7C906C4A-EA6F-4E82-A211-7265A1ED6E28}" srcOrd="0" destOrd="0" presId="urn:microsoft.com/office/officeart/2005/8/layout/lProcess2"/>
    <dgm:cxn modelId="{3FB452EB-FBAD-4F6C-AD90-375E061AB5A1}" type="presParOf" srcId="{7C906C4A-EA6F-4E82-A211-7265A1ED6E28}" destId="{7F72C106-FF5C-4AFF-B024-7E5E900DB98C}" srcOrd="0" destOrd="0" presId="urn:microsoft.com/office/officeart/2005/8/layout/lProcess2"/>
    <dgm:cxn modelId="{7575D694-3806-4EB8-8810-1FFFDB6E3D42}" type="presParOf" srcId="{7C906C4A-EA6F-4E82-A211-7265A1ED6E28}" destId="{41838605-E1AA-4BFD-9609-F32C15A73F12}" srcOrd="1" destOrd="0" presId="urn:microsoft.com/office/officeart/2005/8/layout/lProcess2"/>
    <dgm:cxn modelId="{9A6FED86-8D77-48E1-9253-F10B9A5EBD42}" type="presParOf" srcId="{7C906C4A-EA6F-4E82-A211-7265A1ED6E28}" destId="{0D646D1C-BFD3-489C-989F-88194AD78097}" srcOrd="2" destOrd="0" presId="urn:microsoft.com/office/officeart/2005/8/layout/lProcess2"/>
    <dgm:cxn modelId="{5E82D747-480F-420C-B6E8-715488FE384A}" type="presParOf" srcId="{0B7BEF39-6EFD-4D8E-B904-702AF568411A}" destId="{EAB5B7F6-B3DC-4079-8962-116286682848}" srcOrd="1" destOrd="0" presId="urn:microsoft.com/office/officeart/2005/8/layout/lProcess2"/>
    <dgm:cxn modelId="{28E61D8C-97C4-428B-BD58-C8A6C50F04B7}" type="presParOf" srcId="{0B7BEF39-6EFD-4D8E-B904-702AF568411A}" destId="{4C42F483-8F1F-4F8B-A8FD-170684E679D5}" srcOrd="2" destOrd="0" presId="urn:microsoft.com/office/officeart/2005/8/layout/lProcess2"/>
    <dgm:cxn modelId="{238FA75C-4710-481B-82A3-4455B0221B52}" type="presParOf" srcId="{4C42F483-8F1F-4F8B-A8FD-170684E679D5}" destId="{439F258A-BF55-4FF6-95C8-30F38D6590DB}" srcOrd="0" destOrd="0" presId="urn:microsoft.com/office/officeart/2005/8/layout/lProcess2"/>
    <dgm:cxn modelId="{D807A8D2-6694-4843-B24A-45B5FE453B65}" type="presParOf" srcId="{4C42F483-8F1F-4F8B-A8FD-170684E679D5}" destId="{93A35A48-223C-4F4B-AF3E-10230014A796}" srcOrd="1" destOrd="0" presId="urn:microsoft.com/office/officeart/2005/8/layout/lProcess2"/>
    <dgm:cxn modelId="{18B944BA-53FE-4B6A-B9BB-7932777567CA}" type="presParOf" srcId="{4C42F483-8F1F-4F8B-A8FD-170684E679D5}" destId="{93BA1635-39BF-4423-B271-F398C6F04C98}" srcOrd="2" destOrd="0" presId="urn:microsoft.com/office/officeart/2005/8/layout/lProcess2"/>
    <dgm:cxn modelId="{B1FE5F95-FF4F-4417-B96C-93F7D1B21E96}" type="presParOf" srcId="{93BA1635-39BF-4423-B271-F398C6F04C98}" destId="{B0AACB48-AE1B-4CBD-A95C-C47E62B175B9}" srcOrd="0" destOrd="0" presId="urn:microsoft.com/office/officeart/2005/8/layout/lProcess2"/>
    <dgm:cxn modelId="{EF71BD22-2206-4169-B0FE-8A8A442B765B}" type="presParOf" srcId="{B0AACB48-AE1B-4CBD-A95C-C47E62B175B9}" destId="{7ED84F39-EAA4-4BF9-AAED-1038530F12AB}" srcOrd="0" destOrd="0" presId="urn:microsoft.com/office/officeart/2005/8/layout/lProcess2"/>
    <dgm:cxn modelId="{BE6BAE04-39A1-4D32-8E83-E5CAC4DA66DB}" type="presParOf" srcId="{B0AACB48-AE1B-4CBD-A95C-C47E62B175B9}" destId="{5FD14134-270F-43CE-9160-C7BE8C50278B}" srcOrd="1" destOrd="0" presId="urn:microsoft.com/office/officeart/2005/8/layout/lProcess2"/>
    <dgm:cxn modelId="{1096352D-76F8-430D-A460-B77CE6646643}" type="presParOf" srcId="{B0AACB48-AE1B-4CBD-A95C-C47E62B175B9}" destId="{4DD178CC-1357-4294-9840-3011B7223746}" srcOrd="2" destOrd="0" presId="urn:microsoft.com/office/officeart/2005/8/layout/lProcess2"/>
    <dgm:cxn modelId="{D8FFA88B-F3CD-4733-A2FD-709A1811BDEE}" type="presParOf" srcId="{B0AACB48-AE1B-4CBD-A95C-C47E62B175B9}" destId="{E76E6F1B-5AA0-4704-BD10-102FF8D94307}" srcOrd="3" destOrd="0" presId="urn:microsoft.com/office/officeart/2005/8/layout/lProcess2"/>
    <dgm:cxn modelId="{4FEBBCFE-789F-485D-A4FC-48473BFE44C9}" type="presParOf" srcId="{B0AACB48-AE1B-4CBD-A95C-C47E62B175B9}" destId="{77EDD017-9EF8-442D-BF73-7579A0CA1007}" srcOrd="4" destOrd="0" presId="urn:microsoft.com/office/officeart/2005/8/layout/lProcess2"/>
    <dgm:cxn modelId="{3009ABDE-18A2-43E5-8DFB-42D766CC9505}" type="presParOf" srcId="{0B7BEF39-6EFD-4D8E-B904-702AF568411A}" destId="{7904CDC3-74B7-48CD-818F-FDBB6E3913F1}" srcOrd="3" destOrd="0" presId="urn:microsoft.com/office/officeart/2005/8/layout/lProcess2"/>
    <dgm:cxn modelId="{4A8F7E0E-6460-4E40-B187-B44631ADBDB0}" type="presParOf" srcId="{0B7BEF39-6EFD-4D8E-B904-702AF568411A}" destId="{E65E5141-7A4C-4DBA-9749-145F005C3E15}" srcOrd="4" destOrd="0" presId="urn:microsoft.com/office/officeart/2005/8/layout/lProcess2"/>
    <dgm:cxn modelId="{F8A2B4A7-B375-4D6B-901F-9218A737CE7E}" type="presParOf" srcId="{E65E5141-7A4C-4DBA-9749-145F005C3E15}" destId="{1F0F1C4D-403E-4398-A884-C55D6C6AE3D8}" srcOrd="0" destOrd="0" presId="urn:microsoft.com/office/officeart/2005/8/layout/lProcess2"/>
    <dgm:cxn modelId="{DC89635F-E3A1-44BD-853A-BA6E2606B96B}" type="presParOf" srcId="{E65E5141-7A4C-4DBA-9749-145F005C3E15}" destId="{C2703A69-406C-427B-82D9-637D11EE75DE}" srcOrd="1" destOrd="0" presId="urn:microsoft.com/office/officeart/2005/8/layout/lProcess2"/>
    <dgm:cxn modelId="{0F9100B4-BA11-498F-BF07-128649BA14A2}" type="presParOf" srcId="{E65E5141-7A4C-4DBA-9749-145F005C3E15}" destId="{A470C854-E1D9-4BA1-A150-046D11EC3C39}" srcOrd="2" destOrd="0" presId="urn:microsoft.com/office/officeart/2005/8/layout/lProcess2"/>
    <dgm:cxn modelId="{240705E7-0234-40E7-9BC0-EF30C6CDBE30}" type="presParOf" srcId="{A470C854-E1D9-4BA1-A150-046D11EC3C39}" destId="{0E566644-9DC9-43F7-B09A-FE601E347D7C}" srcOrd="0" destOrd="0" presId="urn:microsoft.com/office/officeart/2005/8/layout/lProcess2"/>
    <dgm:cxn modelId="{27FB2A39-0087-42FA-A499-4833CE5AAC00}" type="presParOf" srcId="{0E566644-9DC9-43F7-B09A-FE601E347D7C}" destId="{5004B11E-2782-41B0-95EC-3D110049A11A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47F713F-A1E1-4455-9EF5-E60FF5EC1E1A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gl-ES"/>
        </a:p>
      </dgm:t>
    </dgm:pt>
    <dgm:pt modelId="{6B70552B-7F97-4C77-BB4A-9B742E8E0F1F}">
      <dgm:prSet/>
      <dgm:spPr/>
      <dgm:t>
        <a:bodyPr/>
        <a:lstStyle/>
        <a:p>
          <a:pPr rtl="0"/>
          <a:r>
            <a:rPr lang="gl-ES"/>
            <a:t>Sinatura non Criptográfica                </a:t>
          </a:r>
        </a:p>
      </dgm:t>
    </dgm:pt>
    <dgm:pt modelId="{CFC75D68-9A76-4243-8872-BD06F6F6240D}" type="parTrans" cxnId="{2074B2DD-4FD8-4FA8-8108-1D1773FDD225}">
      <dgm:prSet/>
      <dgm:spPr/>
      <dgm:t>
        <a:bodyPr/>
        <a:lstStyle/>
        <a:p>
          <a:endParaRPr lang="gl-ES"/>
        </a:p>
      </dgm:t>
    </dgm:pt>
    <dgm:pt modelId="{DDF1DD57-A237-4195-B58C-3350D405AC14}" type="sibTrans" cxnId="{2074B2DD-4FD8-4FA8-8108-1D1773FDD225}">
      <dgm:prSet/>
      <dgm:spPr/>
      <dgm:t>
        <a:bodyPr/>
        <a:lstStyle/>
        <a:p>
          <a:endParaRPr lang="gl-ES"/>
        </a:p>
      </dgm:t>
    </dgm:pt>
    <dgm:pt modelId="{35CCD0E1-EC6A-45A8-908E-4571485E2C13}">
      <dgm:prSet/>
      <dgm:spPr/>
      <dgm:t>
        <a:bodyPr/>
        <a:lstStyle/>
        <a:p>
          <a:pPr rtl="0"/>
          <a:r>
            <a:rPr lang="gl-ES"/>
            <a:t>Sistema que simplifica e fai mais áxil o proceso de firma. </a:t>
          </a:r>
        </a:p>
      </dgm:t>
    </dgm:pt>
    <dgm:pt modelId="{65AFC2D2-C557-484F-A72C-85804C39C8DA}" type="parTrans" cxnId="{DE14C4A3-441E-4D03-9DA1-642B5CD3C1A8}">
      <dgm:prSet/>
      <dgm:spPr/>
      <dgm:t>
        <a:bodyPr/>
        <a:lstStyle/>
        <a:p>
          <a:endParaRPr lang="gl-ES"/>
        </a:p>
      </dgm:t>
    </dgm:pt>
    <dgm:pt modelId="{7E209109-4074-447C-95BF-1AA49B42C31E}" type="sibTrans" cxnId="{DE14C4A3-441E-4D03-9DA1-642B5CD3C1A8}">
      <dgm:prSet/>
      <dgm:spPr/>
      <dgm:t>
        <a:bodyPr/>
        <a:lstStyle/>
        <a:p>
          <a:endParaRPr lang="gl-ES"/>
        </a:p>
      </dgm:t>
    </dgm:pt>
    <dgm:pt modelId="{2EA43F10-DE90-4A43-92D6-506465ACC43A}">
      <dgm:prSet/>
      <dgm:spPr/>
      <dgm:t>
        <a:bodyPr/>
        <a:lstStyle/>
        <a:p>
          <a:pPr rtl="0"/>
          <a:r>
            <a:rPr lang="es-ES"/>
            <a:t>Identificación con Cl@ve</a:t>
          </a:r>
          <a:endParaRPr lang="gl-ES"/>
        </a:p>
      </dgm:t>
    </dgm:pt>
    <dgm:pt modelId="{B0E31711-3FFB-492D-B41D-B937C55A84FC}" type="parTrans" cxnId="{FB59A952-881C-4724-81ED-E2E7CDD3F3BA}">
      <dgm:prSet/>
      <dgm:spPr/>
      <dgm:t>
        <a:bodyPr/>
        <a:lstStyle/>
        <a:p>
          <a:endParaRPr lang="gl-ES"/>
        </a:p>
      </dgm:t>
    </dgm:pt>
    <dgm:pt modelId="{4AC32144-56F2-4C09-BABE-2DBF25B77E62}" type="sibTrans" cxnId="{FB59A952-881C-4724-81ED-E2E7CDD3F3BA}">
      <dgm:prSet/>
      <dgm:spPr/>
      <dgm:t>
        <a:bodyPr/>
        <a:lstStyle/>
        <a:p>
          <a:endParaRPr lang="gl-ES"/>
        </a:p>
      </dgm:t>
    </dgm:pt>
    <dgm:pt modelId="{39D38475-DA74-4EF9-9D5F-B40656EF9FB2}">
      <dgm:prSet/>
      <dgm:spPr/>
      <dgm:t>
        <a:bodyPr/>
        <a:lstStyle/>
        <a:p>
          <a:pPr rtl="0"/>
          <a:r>
            <a:rPr lang="gl-ES"/>
            <a:t>Firma con Selo de Órgano e Selo de </a:t>
          </a:r>
          <a:r>
            <a:rPr lang="gl-ES" err="1"/>
            <a:t>Tempol</a:t>
          </a:r>
          <a:endParaRPr lang="gl-ES"/>
        </a:p>
      </dgm:t>
    </dgm:pt>
    <dgm:pt modelId="{546FF7A6-CEEE-45C9-9A0E-862CF6B11E0D}" type="parTrans" cxnId="{EBFE3A3F-DD80-4F7C-974F-90D05D7EF90C}">
      <dgm:prSet/>
      <dgm:spPr/>
      <dgm:t>
        <a:bodyPr/>
        <a:lstStyle/>
        <a:p>
          <a:endParaRPr lang="gl-ES"/>
        </a:p>
      </dgm:t>
    </dgm:pt>
    <dgm:pt modelId="{B5A40A25-54C3-4057-89E1-A5281CBC91AE}" type="sibTrans" cxnId="{EBFE3A3F-DD80-4F7C-974F-90D05D7EF90C}">
      <dgm:prSet/>
      <dgm:spPr/>
      <dgm:t>
        <a:bodyPr/>
        <a:lstStyle/>
        <a:p>
          <a:endParaRPr lang="gl-ES"/>
        </a:p>
      </dgm:t>
    </dgm:pt>
    <dgm:pt modelId="{9EC6DDAC-8DE7-43D6-BA59-51B7893AFD4B}">
      <dgm:prSet/>
      <dgm:spPr/>
      <dgm:t>
        <a:bodyPr/>
        <a:lstStyle/>
        <a:p>
          <a:pPr rtl="0"/>
          <a:r>
            <a:rPr lang="es-ES"/>
            <a:t>Recollida da conformidade e das evidencias necesarias</a:t>
          </a:r>
          <a:endParaRPr lang="gl-ES"/>
        </a:p>
      </dgm:t>
    </dgm:pt>
    <dgm:pt modelId="{CEAE1733-8BE5-4DC5-A185-67AAB0F5CB42}" type="parTrans" cxnId="{918A2791-82D9-46C4-95F2-27C9BA47C6BC}">
      <dgm:prSet/>
      <dgm:spPr/>
      <dgm:t>
        <a:bodyPr/>
        <a:lstStyle/>
        <a:p>
          <a:endParaRPr lang="gl-ES"/>
        </a:p>
      </dgm:t>
    </dgm:pt>
    <dgm:pt modelId="{DFD72332-9C26-4F3A-A06C-F9B1E174F87C}" type="sibTrans" cxnId="{918A2791-82D9-46C4-95F2-27C9BA47C6BC}">
      <dgm:prSet/>
      <dgm:spPr/>
      <dgm:t>
        <a:bodyPr/>
        <a:lstStyle/>
        <a:p>
          <a:endParaRPr lang="gl-ES"/>
        </a:p>
      </dgm:t>
    </dgm:pt>
    <dgm:pt modelId="{11F98E81-7BA7-4880-80FD-B7A68A50AC6C}">
      <dgm:prSet/>
      <dgm:spPr/>
      <dgm:t>
        <a:bodyPr/>
        <a:lstStyle/>
        <a:p>
          <a:pPr rtl="0"/>
          <a:r>
            <a:rPr lang="gl-ES"/>
            <a:t>Firma acoplada PADES</a:t>
          </a:r>
        </a:p>
      </dgm:t>
    </dgm:pt>
    <dgm:pt modelId="{9F362D73-247F-4088-9676-BA342E1C2A57}" type="parTrans" cxnId="{BF751D5B-593A-466B-BD53-F52506C27915}">
      <dgm:prSet/>
      <dgm:spPr/>
      <dgm:t>
        <a:bodyPr/>
        <a:lstStyle/>
        <a:p>
          <a:endParaRPr lang="gl-ES"/>
        </a:p>
      </dgm:t>
    </dgm:pt>
    <dgm:pt modelId="{624F7E1D-FC06-4A12-B08B-63272A2DE086}" type="sibTrans" cxnId="{BF751D5B-593A-466B-BD53-F52506C27915}">
      <dgm:prSet/>
      <dgm:spPr/>
      <dgm:t>
        <a:bodyPr/>
        <a:lstStyle/>
        <a:p>
          <a:endParaRPr lang="gl-ES"/>
        </a:p>
      </dgm:t>
    </dgm:pt>
    <dgm:pt modelId="{F2C5D7B0-0001-4654-88B1-7D9D71EF6893}" type="pres">
      <dgm:prSet presAssocID="{347F713F-A1E1-4455-9EF5-E60FF5EC1E1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413E805-2970-4FD0-B04D-6780CE7C9748}" type="pres">
      <dgm:prSet presAssocID="{6B70552B-7F97-4C77-BB4A-9B742E8E0F1F}" presName="vertOne" presStyleCnt="0"/>
      <dgm:spPr/>
    </dgm:pt>
    <dgm:pt modelId="{1A5F64FC-AEDA-4D5D-9F76-B15A9811BEC4}" type="pres">
      <dgm:prSet presAssocID="{6B70552B-7F97-4C77-BB4A-9B742E8E0F1F}" presName="txOne" presStyleLbl="node0" presStyleIdx="0" presStyleCnt="1" custLinFactNeighborX="-1922">
        <dgm:presLayoutVars>
          <dgm:chPref val="3"/>
        </dgm:presLayoutVars>
      </dgm:prSet>
      <dgm:spPr/>
    </dgm:pt>
    <dgm:pt modelId="{A7B05CB2-BD1A-4325-8AA2-CDB8A06DDF56}" type="pres">
      <dgm:prSet presAssocID="{6B70552B-7F97-4C77-BB4A-9B742E8E0F1F}" presName="parTransOne" presStyleCnt="0"/>
      <dgm:spPr/>
    </dgm:pt>
    <dgm:pt modelId="{1D9BC443-182B-4C4E-8A9E-3C76106FD910}" type="pres">
      <dgm:prSet presAssocID="{6B70552B-7F97-4C77-BB4A-9B742E8E0F1F}" presName="horzOne" presStyleCnt="0"/>
      <dgm:spPr/>
    </dgm:pt>
    <dgm:pt modelId="{E2279599-894C-44A5-A84C-C76B7826B80E}" type="pres">
      <dgm:prSet presAssocID="{35CCD0E1-EC6A-45A8-908E-4571485E2C13}" presName="vertTwo" presStyleCnt="0"/>
      <dgm:spPr/>
    </dgm:pt>
    <dgm:pt modelId="{2258959F-97F0-4D62-B871-B36DFBA37AF3}" type="pres">
      <dgm:prSet presAssocID="{35CCD0E1-EC6A-45A8-908E-4571485E2C13}" presName="txTwo" presStyleLbl="node2" presStyleIdx="0" presStyleCnt="1">
        <dgm:presLayoutVars>
          <dgm:chPref val="3"/>
        </dgm:presLayoutVars>
      </dgm:prSet>
      <dgm:spPr/>
    </dgm:pt>
    <dgm:pt modelId="{A61AA72E-60C5-4977-BE84-FDDF355F7796}" type="pres">
      <dgm:prSet presAssocID="{35CCD0E1-EC6A-45A8-908E-4571485E2C13}" presName="parTransTwo" presStyleCnt="0"/>
      <dgm:spPr/>
    </dgm:pt>
    <dgm:pt modelId="{F079536D-90E3-4015-B5D1-DA66D7CBB996}" type="pres">
      <dgm:prSet presAssocID="{35CCD0E1-EC6A-45A8-908E-4571485E2C13}" presName="horzTwo" presStyleCnt="0"/>
      <dgm:spPr/>
    </dgm:pt>
    <dgm:pt modelId="{E4A6D83B-842F-4547-9658-9E3869884A9F}" type="pres">
      <dgm:prSet presAssocID="{2EA43F10-DE90-4A43-92D6-506465ACC43A}" presName="vertThree" presStyleCnt="0"/>
      <dgm:spPr/>
    </dgm:pt>
    <dgm:pt modelId="{581EFD9A-D906-4CC6-BDCC-D57570096CC9}" type="pres">
      <dgm:prSet presAssocID="{2EA43F10-DE90-4A43-92D6-506465ACC43A}" presName="txThree" presStyleLbl="node3" presStyleIdx="0" presStyleCnt="4">
        <dgm:presLayoutVars>
          <dgm:chPref val="3"/>
        </dgm:presLayoutVars>
      </dgm:prSet>
      <dgm:spPr/>
    </dgm:pt>
    <dgm:pt modelId="{A64F4E74-309F-4FE2-B9AF-A1004FE2B9A3}" type="pres">
      <dgm:prSet presAssocID="{2EA43F10-DE90-4A43-92D6-506465ACC43A}" presName="horzThree" presStyleCnt="0"/>
      <dgm:spPr/>
    </dgm:pt>
    <dgm:pt modelId="{06448EDB-F324-4764-A4C7-C946CCA7D7A8}" type="pres">
      <dgm:prSet presAssocID="{4AC32144-56F2-4C09-BABE-2DBF25B77E62}" presName="sibSpaceThree" presStyleCnt="0"/>
      <dgm:spPr/>
    </dgm:pt>
    <dgm:pt modelId="{8C5055A2-060A-4373-9475-1E00FBA1E47C}" type="pres">
      <dgm:prSet presAssocID="{39D38475-DA74-4EF9-9D5F-B40656EF9FB2}" presName="vertThree" presStyleCnt="0"/>
      <dgm:spPr/>
    </dgm:pt>
    <dgm:pt modelId="{3F284834-9A45-4F1A-937B-9181FA9D2847}" type="pres">
      <dgm:prSet presAssocID="{39D38475-DA74-4EF9-9D5F-B40656EF9FB2}" presName="txThree" presStyleLbl="node3" presStyleIdx="1" presStyleCnt="4">
        <dgm:presLayoutVars>
          <dgm:chPref val="3"/>
        </dgm:presLayoutVars>
      </dgm:prSet>
      <dgm:spPr/>
    </dgm:pt>
    <dgm:pt modelId="{DC45F00F-B552-4F29-98C1-B1DA4316A7DE}" type="pres">
      <dgm:prSet presAssocID="{39D38475-DA74-4EF9-9D5F-B40656EF9FB2}" presName="horzThree" presStyleCnt="0"/>
      <dgm:spPr/>
    </dgm:pt>
    <dgm:pt modelId="{7F9D4CE7-FBED-4058-BEF0-ABAF5B3B1F36}" type="pres">
      <dgm:prSet presAssocID="{B5A40A25-54C3-4057-89E1-A5281CBC91AE}" presName="sibSpaceThree" presStyleCnt="0"/>
      <dgm:spPr/>
    </dgm:pt>
    <dgm:pt modelId="{BB0933DF-BAEF-4EE9-981F-3773A81F6419}" type="pres">
      <dgm:prSet presAssocID="{9EC6DDAC-8DE7-43D6-BA59-51B7893AFD4B}" presName="vertThree" presStyleCnt="0"/>
      <dgm:spPr/>
    </dgm:pt>
    <dgm:pt modelId="{2FD1605B-E5D0-4E34-959D-0B0ABFD3A8DB}" type="pres">
      <dgm:prSet presAssocID="{9EC6DDAC-8DE7-43D6-BA59-51B7893AFD4B}" presName="txThree" presStyleLbl="node3" presStyleIdx="2" presStyleCnt="4">
        <dgm:presLayoutVars>
          <dgm:chPref val="3"/>
        </dgm:presLayoutVars>
      </dgm:prSet>
      <dgm:spPr/>
    </dgm:pt>
    <dgm:pt modelId="{A5B0C1ED-E511-4789-B13E-5111E39AF731}" type="pres">
      <dgm:prSet presAssocID="{9EC6DDAC-8DE7-43D6-BA59-51B7893AFD4B}" presName="horzThree" presStyleCnt="0"/>
      <dgm:spPr/>
    </dgm:pt>
    <dgm:pt modelId="{55BCC434-BE73-48C4-BF17-C093DB1E8156}" type="pres">
      <dgm:prSet presAssocID="{DFD72332-9C26-4F3A-A06C-F9B1E174F87C}" presName="sibSpaceThree" presStyleCnt="0"/>
      <dgm:spPr/>
    </dgm:pt>
    <dgm:pt modelId="{C669030F-2126-453F-A370-A2A660171324}" type="pres">
      <dgm:prSet presAssocID="{11F98E81-7BA7-4880-80FD-B7A68A50AC6C}" presName="vertThree" presStyleCnt="0"/>
      <dgm:spPr/>
    </dgm:pt>
    <dgm:pt modelId="{B70EBFF2-382C-4A37-8666-C842500A0A62}" type="pres">
      <dgm:prSet presAssocID="{11F98E81-7BA7-4880-80FD-B7A68A50AC6C}" presName="txThree" presStyleLbl="node3" presStyleIdx="3" presStyleCnt="4">
        <dgm:presLayoutVars>
          <dgm:chPref val="3"/>
        </dgm:presLayoutVars>
      </dgm:prSet>
      <dgm:spPr/>
    </dgm:pt>
    <dgm:pt modelId="{F67FEBE8-B964-4D55-9F3E-F6DE30CDAC73}" type="pres">
      <dgm:prSet presAssocID="{11F98E81-7BA7-4880-80FD-B7A68A50AC6C}" presName="horzThree" presStyleCnt="0"/>
      <dgm:spPr/>
    </dgm:pt>
  </dgm:ptLst>
  <dgm:cxnLst>
    <dgm:cxn modelId="{DCE52F09-08A0-4436-BEFC-AC23A3408A3B}" type="presOf" srcId="{39D38475-DA74-4EF9-9D5F-B40656EF9FB2}" destId="{3F284834-9A45-4F1A-937B-9181FA9D2847}" srcOrd="0" destOrd="0" presId="urn:microsoft.com/office/officeart/2005/8/layout/hierarchy4"/>
    <dgm:cxn modelId="{583CF132-8C47-4F7A-B053-46A385CE1E41}" type="presOf" srcId="{35CCD0E1-EC6A-45A8-908E-4571485E2C13}" destId="{2258959F-97F0-4D62-B871-B36DFBA37AF3}" srcOrd="0" destOrd="0" presId="urn:microsoft.com/office/officeart/2005/8/layout/hierarchy4"/>
    <dgm:cxn modelId="{CC2A0A3D-A2FF-4D30-AFAD-D9F445983345}" type="presOf" srcId="{9EC6DDAC-8DE7-43D6-BA59-51B7893AFD4B}" destId="{2FD1605B-E5D0-4E34-959D-0B0ABFD3A8DB}" srcOrd="0" destOrd="0" presId="urn:microsoft.com/office/officeart/2005/8/layout/hierarchy4"/>
    <dgm:cxn modelId="{EBFE3A3F-DD80-4F7C-974F-90D05D7EF90C}" srcId="{35CCD0E1-EC6A-45A8-908E-4571485E2C13}" destId="{39D38475-DA74-4EF9-9D5F-B40656EF9FB2}" srcOrd="1" destOrd="0" parTransId="{546FF7A6-CEEE-45C9-9A0E-862CF6B11E0D}" sibTransId="{B5A40A25-54C3-4057-89E1-A5281CBC91AE}"/>
    <dgm:cxn modelId="{BF751D5B-593A-466B-BD53-F52506C27915}" srcId="{35CCD0E1-EC6A-45A8-908E-4571485E2C13}" destId="{11F98E81-7BA7-4880-80FD-B7A68A50AC6C}" srcOrd="3" destOrd="0" parTransId="{9F362D73-247F-4088-9676-BA342E1C2A57}" sibTransId="{624F7E1D-FC06-4A12-B08B-63272A2DE086}"/>
    <dgm:cxn modelId="{FB59A952-881C-4724-81ED-E2E7CDD3F3BA}" srcId="{35CCD0E1-EC6A-45A8-908E-4571485E2C13}" destId="{2EA43F10-DE90-4A43-92D6-506465ACC43A}" srcOrd="0" destOrd="0" parTransId="{B0E31711-3FFB-492D-B41D-B937C55A84FC}" sibTransId="{4AC32144-56F2-4C09-BABE-2DBF25B77E62}"/>
    <dgm:cxn modelId="{918A2791-82D9-46C4-95F2-27C9BA47C6BC}" srcId="{35CCD0E1-EC6A-45A8-908E-4571485E2C13}" destId="{9EC6DDAC-8DE7-43D6-BA59-51B7893AFD4B}" srcOrd="2" destOrd="0" parTransId="{CEAE1733-8BE5-4DC5-A185-67AAB0F5CB42}" sibTransId="{DFD72332-9C26-4F3A-A06C-F9B1E174F87C}"/>
    <dgm:cxn modelId="{DE14C4A3-441E-4D03-9DA1-642B5CD3C1A8}" srcId="{6B70552B-7F97-4C77-BB4A-9B742E8E0F1F}" destId="{35CCD0E1-EC6A-45A8-908E-4571485E2C13}" srcOrd="0" destOrd="0" parTransId="{65AFC2D2-C557-484F-A72C-85804C39C8DA}" sibTransId="{7E209109-4074-447C-95BF-1AA49B42C31E}"/>
    <dgm:cxn modelId="{9C2B48B7-17D0-4627-9422-3210A76AA0DA}" type="presOf" srcId="{347F713F-A1E1-4455-9EF5-E60FF5EC1E1A}" destId="{F2C5D7B0-0001-4654-88B1-7D9D71EF6893}" srcOrd="0" destOrd="0" presId="urn:microsoft.com/office/officeart/2005/8/layout/hierarchy4"/>
    <dgm:cxn modelId="{17A744DC-0484-432A-9510-F384906F757E}" type="presOf" srcId="{6B70552B-7F97-4C77-BB4A-9B742E8E0F1F}" destId="{1A5F64FC-AEDA-4D5D-9F76-B15A9811BEC4}" srcOrd="0" destOrd="0" presId="urn:microsoft.com/office/officeart/2005/8/layout/hierarchy4"/>
    <dgm:cxn modelId="{2074B2DD-4FD8-4FA8-8108-1D1773FDD225}" srcId="{347F713F-A1E1-4455-9EF5-E60FF5EC1E1A}" destId="{6B70552B-7F97-4C77-BB4A-9B742E8E0F1F}" srcOrd="0" destOrd="0" parTransId="{CFC75D68-9A76-4243-8872-BD06F6F6240D}" sibTransId="{DDF1DD57-A237-4195-B58C-3350D405AC14}"/>
    <dgm:cxn modelId="{E0E24DEB-C15C-4112-8C3C-C99BE5469690}" type="presOf" srcId="{11F98E81-7BA7-4880-80FD-B7A68A50AC6C}" destId="{B70EBFF2-382C-4A37-8666-C842500A0A62}" srcOrd="0" destOrd="0" presId="urn:microsoft.com/office/officeart/2005/8/layout/hierarchy4"/>
    <dgm:cxn modelId="{476757ED-C186-4CD7-ABBA-384FF8B5456D}" type="presOf" srcId="{2EA43F10-DE90-4A43-92D6-506465ACC43A}" destId="{581EFD9A-D906-4CC6-BDCC-D57570096CC9}" srcOrd="0" destOrd="0" presId="urn:microsoft.com/office/officeart/2005/8/layout/hierarchy4"/>
    <dgm:cxn modelId="{CDFCFEFD-5747-47E5-A80B-5B18D11D59CD}" type="presParOf" srcId="{F2C5D7B0-0001-4654-88B1-7D9D71EF6893}" destId="{9413E805-2970-4FD0-B04D-6780CE7C9748}" srcOrd="0" destOrd="0" presId="urn:microsoft.com/office/officeart/2005/8/layout/hierarchy4"/>
    <dgm:cxn modelId="{4A3E7493-8B32-42AC-9889-40D5BF34F52A}" type="presParOf" srcId="{9413E805-2970-4FD0-B04D-6780CE7C9748}" destId="{1A5F64FC-AEDA-4D5D-9F76-B15A9811BEC4}" srcOrd="0" destOrd="0" presId="urn:microsoft.com/office/officeart/2005/8/layout/hierarchy4"/>
    <dgm:cxn modelId="{CCADED73-38A3-4BBB-9C25-BE19EA878166}" type="presParOf" srcId="{9413E805-2970-4FD0-B04D-6780CE7C9748}" destId="{A7B05CB2-BD1A-4325-8AA2-CDB8A06DDF56}" srcOrd="1" destOrd="0" presId="urn:microsoft.com/office/officeart/2005/8/layout/hierarchy4"/>
    <dgm:cxn modelId="{82218BEE-3112-4661-A8A1-50F8AE828A20}" type="presParOf" srcId="{9413E805-2970-4FD0-B04D-6780CE7C9748}" destId="{1D9BC443-182B-4C4E-8A9E-3C76106FD910}" srcOrd="2" destOrd="0" presId="urn:microsoft.com/office/officeart/2005/8/layout/hierarchy4"/>
    <dgm:cxn modelId="{3C2C2815-8A6C-4303-A72A-157C61D335AB}" type="presParOf" srcId="{1D9BC443-182B-4C4E-8A9E-3C76106FD910}" destId="{E2279599-894C-44A5-A84C-C76B7826B80E}" srcOrd="0" destOrd="0" presId="urn:microsoft.com/office/officeart/2005/8/layout/hierarchy4"/>
    <dgm:cxn modelId="{ABD8BDAB-7ABE-497B-847B-21A72C66A674}" type="presParOf" srcId="{E2279599-894C-44A5-A84C-C76B7826B80E}" destId="{2258959F-97F0-4D62-B871-B36DFBA37AF3}" srcOrd="0" destOrd="0" presId="urn:microsoft.com/office/officeart/2005/8/layout/hierarchy4"/>
    <dgm:cxn modelId="{1283FD41-904D-49A9-88E7-9732EFE8E6C0}" type="presParOf" srcId="{E2279599-894C-44A5-A84C-C76B7826B80E}" destId="{A61AA72E-60C5-4977-BE84-FDDF355F7796}" srcOrd="1" destOrd="0" presId="urn:microsoft.com/office/officeart/2005/8/layout/hierarchy4"/>
    <dgm:cxn modelId="{D6371843-CDF6-4EC8-A8B6-9378F9B53B8C}" type="presParOf" srcId="{E2279599-894C-44A5-A84C-C76B7826B80E}" destId="{F079536D-90E3-4015-B5D1-DA66D7CBB996}" srcOrd="2" destOrd="0" presId="urn:microsoft.com/office/officeart/2005/8/layout/hierarchy4"/>
    <dgm:cxn modelId="{C7688325-719B-421F-83F3-58649CA185D7}" type="presParOf" srcId="{F079536D-90E3-4015-B5D1-DA66D7CBB996}" destId="{E4A6D83B-842F-4547-9658-9E3869884A9F}" srcOrd="0" destOrd="0" presId="urn:microsoft.com/office/officeart/2005/8/layout/hierarchy4"/>
    <dgm:cxn modelId="{ABA10822-F82B-4A2D-97D6-CF2B2285B3B3}" type="presParOf" srcId="{E4A6D83B-842F-4547-9658-9E3869884A9F}" destId="{581EFD9A-D906-4CC6-BDCC-D57570096CC9}" srcOrd="0" destOrd="0" presId="urn:microsoft.com/office/officeart/2005/8/layout/hierarchy4"/>
    <dgm:cxn modelId="{15D640C2-0B65-455F-9854-DCF23B8C7A3C}" type="presParOf" srcId="{E4A6D83B-842F-4547-9658-9E3869884A9F}" destId="{A64F4E74-309F-4FE2-B9AF-A1004FE2B9A3}" srcOrd="1" destOrd="0" presId="urn:microsoft.com/office/officeart/2005/8/layout/hierarchy4"/>
    <dgm:cxn modelId="{47CEE2E4-364B-46AE-86EE-4BB81E3587A8}" type="presParOf" srcId="{F079536D-90E3-4015-B5D1-DA66D7CBB996}" destId="{06448EDB-F324-4764-A4C7-C946CCA7D7A8}" srcOrd="1" destOrd="0" presId="urn:microsoft.com/office/officeart/2005/8/layout/hierarchy4"/>
    <dgm:cxn modelId="{59075BD7-46E5-4A9E-882D-1F9FFF60D7E1}" type="presParOf" srcId="{F079536D-90E3-4015-B5D1-DA66D7CBB996}" destId="{8C5055A2-060A-4373-9475-1E00FBA1E47C}" srcOrd="2" destOrd="0" presId="urn:microsoft.com/office/officeart/2005/8/layout/hierarchy4"/>
    <dgm:cxn modelId="{AC1F5EA7-2AC7-435A-80BD-B56C7EA4DEE8}" type="presParOf" srcId="{8C5055A2-060A-4373-9475-1E00FBA1E47C}" destId="{3F284834-9A45-4F1A-937B-9181FA9D2847}" srcOrd="0" destOrd="0" presId="urn:microsoft.com/office/officeart/2005/8/layout/hierarchy4"/>
    <dgm:cxn modelId="{75D3D543-45BB-43FD-8CAD-76D2AD30B932}" type="presParOf" srcId="{8C5055A2-060A-4373-9475-1E00FBA1E47C}" destId="{DC45F00F-B552-4F29-98C1-B1DA4316A7DE}" srcOrd="1" destOrd="0" presId="urn:microsoft.com/office/officeart/2005/8/layout/hierarchy4"/>
    <dgm:cxn modelId="{B8CE32C0-DC50-4C54-803D-2C73F2EA1F7A}" type="presParOf" srcId="{F079536D-90E3-4015-B5D1-DA66D7CBB996}" destId="{7F9D4CE7-FBED-4058-BEF0-ABAF5B3B1F36}" srcOrd="3" destOrd="0" presId="urn:microsoft.com/office/officeart/2005/8/layout/hierarchy4"/>
    <dgm:cxn modelId="{B928D87E-09B2-4D9A-91AC-A3D320868007}" type="presParOf" srcId="{F079536D-90E3-4015-B5D1-DA66D7CBB996}" destId="{BB0933DF-BAEF-4EE9-981F-3773A81F6419}" srcOrd="4" destOrd="0" presId="urn:microsoft.com/office/officeart/2005/8/layout/hierarchy4"/>
    <dgm:cxn modelId="{A734A1A0-69DB-4386-9EEB-42FF43FAF4EA}" type="presParOf" srcId="{BB0933DF-BAEF-4EE9-981F-3773A81F6419}" destId="{2FD1605B-E5D0-4E34-959D-0B0ABFD3A8DB}" srcOrd="0" destOrd="0" presId="urn:microsoft.com/office/officeart/2005/8/layout/hierarchy4"/>
    <dgm:cxn modelId="{32A940F6-7D70-4244-837B-CA6375A12291}" type="presParOf" srcId="{BB0933DF-BAEF-4EE9-981F-3773A81F6419}" destId="{A5B0C1ED-E511-4789-B13E-5111E39AF731}" srcOrd="1" destOrd="0" presId="urn:microsoft.com/office/officeart/2005/8/layout/hierarchy4"/>
    <dgm:cxn modelId="{99137BC2-144E-4CFC-B9F7-BC9964733E9B}" type="presParOf" srcId="{F079536D-90E3-4015-B5D1-DA66D7CBB996}" destId="{55BCC434-BE73-48C4-BF17-C093DB1E8156}" srcOrd="5" destOrd="0" presId="urn:microsoft.com/office/officeart/2005/8/layout/hierarchy4"/>
    <dgm:cxn modelId="{93255431-5F2D-4BA6-BDCF-672C9E13F5B5}" type="presParOf" srcId="{F079536D-90E3-4015-B5D1-DA66D7CBB996}" destId="{C669030F-2126-453F-A370-A2A660171324}" srcOrd="6" destOrd="0" presId="urn:microsoft.com/office/officeart/2005/8/layout/hierarchy4"/>
    <dgm:cxn modelId="{75F5C97B-A53A-4D96-A94A-C56B827EA912}" type="presParOf" srcId="{C669030F-2126-453F-A370-A2A660171324}" destId="{B70EBFF2-382C-4A37-8666-C842500A0A62}" srcOrd="0" destOrd="0" presId="urn:microsoft.com/office/officeart/2005/8/layout/hierarchy4"/>
    <dgm:cxn modelId="{452E5719-F8D1-4CB4-A03C-FE6866AE01CF}" type="presParOf" srcId="{C669030F-2126-453F-A370-A2A660171324}" destId="{F67FEBE8-B964-4D55-9F3E-F6DE30CDAC7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490CE1D-DB10-4EF5-8F7F-6747898FEA1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gl-ES"/>
        </a:p>
      </dgm:t>
    </dgm:pt>
    <dgm:pt modelId="{1A2E8269-41F6-4405-B2C4-FE6E50F245FA}">
      <dgm:prSet/>
      <dgm:spPr/>
      <dgm:t>
        <a:bodyPr/>
        <a:lstStyle/>
        <a:p>
          <a:pPr rtl="0"/>
          <a:r>
            <a:rPr lang="gl-ES"/>
            <a:t>Estrutura  e elementos da portada. </a:t>
          </a:r>
        </a:p>
      </dgm:t>
    </dgm:pt>
    <dgm:pt modelId="{F06EDC7A-0847-49BE-A3E0-05F781AE034C}" type="parTrans" cxnId="{E8FE31E5-E635-4FAF-8FBE-8EEA74793874}">
      <dgm:prSet/>
      <dgm:spPr/>
      <dgm:t>
        <a:bodyPr/>
        <a:lstStyle/>
        <a:p>
          <a:endParaRPr lang="gl-ES"/>
        </a:p>
      </dgm:t>
    </dgm:pt>
    <dgm:pt modelId="{0AE2FEFF-6B56-482A-806C-253CE8FA9AEE}" type="sibTrans" cxnId="{E8FE31E5-E635-4FAF-8FBE-8EEA74793874}">
      <dgm:prSet/>
      <dgm:spPr/>
      <dgm:t>
        <a:bodyPr/>
        <a:lstStyle/>
        <a:p>
          <a:endParaRPr lang="gl-ES"/>
        </a:p>
      </dgm:t>
    </dgm:pt>
    <dgm:pt modelId="{12974DC7-C489-49BE-AE87-459E5DFE4371}">
      <dgm:prSet/>
      <dgm:spPr/>
      <dgm:t>
        <a:bodyPr/>
        <a:lstStyle/>
        <a:p>
          <a:pPr rtl="0"/>
          <a:r>
            <a:rPr lang="es-ES"/>
            <a:t>Sobre a Sede</a:t>
          </a:r>
          <a:endParaRPr lang="gl-ES"/>
        </a:p>
      </dgm:t>
    </dgm:pt>
    <dgm:pt modelId="{3D020EC5-ECE0-4BDD-A9ED-A0778ECE42FF}" type="parTrans" cxnId="{5FED98D1-0337-4E6C-B18C-2A5512BD1922}">
      <dgm:prSet/>
      <dgm:spPr/>
      <dgm:t>
        <a:bodyPr/>
        <a:lstStyle/>
        <a:p>
          <a:endParaRPr lang="gl-ES"/>
        </a:p>
      </dgm:t>
    </dgm:pt>
    <dgm:pt modelId="{178FB343-3245-4BF1-A218-334590EF1874}" type="sibTrans" cxnId="{5FED98D1-0337-4E6C-B18C-2A5512BD1922}">
      <dgm:prSet/>
      <dgm:spPr/>
      <dgm:t>
        <a:bodyPr/>
        <a:lstStyle/>
        <a:p>
          <a:endParaRPr lang="gl-ES"/>
        </a:p>
      </dgm:t>
    </dgm:pt>
    <dgm:pt modelId="{B81D4D43-F4FA-4A3D-8B0B-D8FF1743D244}">
      <dgm:prSet/>
      <dgm:spPr/>
      <dgm:t>
        <a:bodyPr/>
        <a:lstStyle/>
        <a:p>
          <a:pPr rtl="0"/>
          <a:r>
            <a:rPr lang="es-ES"/>
            <a:t>Información</a:t>
          </a:r>
          <a:endParaRPr lang="gl-ES"/>
        </a:p>
      </dgm:t>
    </dgm:pt>
    <dgm:pt modelId="{682AC2D7-AC6C-48ED-93DB-534B44BA5D5A}" type="parTrans" cxnId="{55FE4EC9-72B2-4FE0-9B95-02E2B8865B22}">
      <dgm:prSet/>
      <dgm:spPr/>
      <dgm:t>
        <a:bodyPr/>
        <a:lstStyle/>
        <a:p>
          <a:endParaRPr lang="gl-ES"/>
        </a:p>
      </dgm:t>
    </dgm:pt>
    <dgm:pt modelId="{AA275295-0DE1-49DB-90EA-1AB8FE34B32F}" type="sibTrans" cxnId="{55FE4EC9-72B2-4FE0-9B95-02E2B8865B22}">
      <dgm:prSet/>
      <dgm:spPr/>
      <dgm:t>
        <a:bodyPr/>
        <a:lstStyle/>
        <a:p>
          <a:endParaRPr lang="gl-ES"/>
        </a:p>
      </dgm:t>
    </dgm:pt>
    <dgm:pt modelId="{A149961E-D8FE-4715-949A-C4847E4E8A05}">
      <dgm:prSet/>
      <dgm:spPr/>
      <dgm:t>
        <a:bodyPr/>
        <a:lstStyle/>
        <a:p>
          <a:pPr rtl="0"/>
          <a:r>
            <a:rPr lang="es-ES"/>
            <a:t>Calendario</a:t>
          </a:r>
          <a:endParaRPr lang="gl-ES"/>
        </a:p>
      </dgm:t>
    </dgm:pt>
    <dgm:pt modelId="{6E60B10F-9244-420D-B517-D56E6AA2FDE2}" type="parTrans" cxnId="{247F1C5E-DD02-40C5-A707-F6051B8526EE}">
      <dgm:prSet/>
      <dgm:spPr/>
      <dgm:t>
        <a:bodyPr/>
        <a:lstStyle/>
        <a:p>
          <a:endParaRPr lang="gl-ES"/>
        </a:p>
      </dgm:t>
    </dgm:pt>
    <dgm:pt modelId="{4544B6F2-3274-4197-9B0C-E9394E29A3C1}" type="sibTrans" cxnId="{247F1C5E-DD02-40C5-A707-F6051B8526EE}">
      <dgm:prSet/>
      <dgm:spPr/>
      <dgm:t>
        <a:bodyPr/>
        <a:lstStyle/>
        <a:p>
          <a:endParaRPr lang="gl-ES"/>
        </a:p>
      </dgm:t>
    </dgm:pt>
    <dgm:pt modelId="{6A059ACA-42C0-49E7-9F90-8338C34147B7}">
      <dgm:prSet/>
      <dgm:spPr/>
      <dgm:t>
        <a:bodyPr/>
        <a:lstStyle/>
        <a:p>
          <a:pPr rtl="0"/>
          <a:r>
            <a:rPr lang="es-ES"/>
            <a:t>Familias e trámites</a:t>
          </a:r>
          <a:endParaRPr lang="gl-ES"/>
        </a:p>
      </dgm:t>
    </dgm:pt>
    <dgm:pt modelId="{28297B85-52EE-404A-AE08-8C23C94EC7FB}" type="parTrans" cxnId="{C9074249-C1FF-496F-B10C-0357EEC6EF20}">
      <dgm:prSet/>
      <dgm:spPr/>
      <dgm:t>
        <a:bodyPr/>
        <a:lstStyle/>
        <a:p>
          <a:endParaRPr lang="gl-ES"/>
        </a:p>
      </dgm:t>
    </dgm:pt>
    <dgm:pt modelId="{B84FACC4-8CD9-4D66-8C65-76C7F62F3E55}" type="sibTrans" cxnId="{C9074249-C1FF-496F-B10C-0357EEC6EF20}">
      <dgm:prSet/>
      <dgm:spPr/>
      <dgm:t>
        <a:bodyPr/>
        <a:lstStyle/>
        <a:p>
          <a:endParaRPr lang="gl-ES"/>
        </a:p>
      </dgm:t>
    </dgm:pt>
    <dgm:pt modelId="{DA7B263F-935B-46C7-8D2D-CC19D99E034C}">
      <dgm:prSet/>
      <dgm:spPr/>
      <dgm:t>
        <a:bodyPr/>
        <a:lstStyle/>
        <a:p>
          <a:pPr rtl="0"/>
          <a:r>
            <a:rPr lang="es-ES"/>
            <a:t>Detalle de trámite</a:t>
          </a:r>
          <a:endParaRPr lang="gl-ES"/>
        </a:p>
      </dgm:t>
    </dgm:pt>
    <dgm:pt modelId="{965F4534-A908-47E5-A46E-9B3C29EFEFBB}" type="parTrans" cxnId="{5D612DE2-DCA9-41E1-830D-16E86E1AB2D0}">
      <dgm:prSet/>
      <dgm:spPr/>
      <dgm:t>
        <a:bodyPr/>
        <a:lstStyle/>
        <a:p>
          <a:endParaRPr lang="gl-ES"/>
        </a:p>
      </dgm:t>
    </dgm:pt>
    <dgm:pt modelId="{5B153244-A008-4AB9-9BDD-4F2AB2037D7F}" type="sibTrans" cxnId="{5D612DE2-DCA9-41E1-830D-16E86E1AB2D0}">
      <dgm:prSet/>
      <dgm:spPr/>
      <dgm:t>
        <a:bodyPr/>
        <a:lstStyle/>
        <a:p>
          <a:endParaRPr lang="gl-ES"/>
        </a:p>
      </dgm:t>
    </dgm:pt>
    <dgm:pt modelId="{82297CE0-F804-4660-83AA-35A324ED4697}">
      <dgm:prSet/>
      <dgm:spPr/>
      <dgm:t>
        <a:bodyPr/>
        <a:lstStyle/>
        <a:p>
          <a:pPr rtl="0"/>
          <a:r>
            <a:rPr lang="es-ES"/>
            <a:t>Portal de Transparencia</a:t>
          </a:r>
          <a:endParaRPr lang="gl-ES"/>
        </a:p>
      </dgm:t>
    </dgm:pt>
    <dgm:pt modelId="{0908E923-B72E-4055-81AC-B7E3B0668CA5}" type="parTrans" cxnId="{64F6CAB2-E2C2-461F-8DAD-7FA8E7832814}">
      <dgm:prSet/>
      <dgm:spPr/>
      <dgm:t>
        <a:bodyPr/>
        <a:lstStyle/>
        <a:p>
          <a:endParaRPr lang="gl-ES"/>
        </a:p>
      </dgm:t>
    </dgm:pt>
    <dgm:pt modelId="{94566D3F-4A78-49B3-BA1A-0A647CC54799}" type="sibTrans" cxnId="{64F6CAB2-E2C2-461F-8DAD-7FA8E7832814}">
      <dgm:prSet/>
      <dgm:spPr/>
      <dgm:t>
        <a:bodyPr/>
        <a:lstStyle/>
        <a:p>
          <a:endParaRPr lang="gl-ES"/>
        </a:p>
      </dgm:t>
    </dgm:pt>
    <dgm:pt modelId="{CB6C91F3-47E3-4E79-8616-6C6CB8C80EDA}">
      <dgm:prSet/>
      <dgm:spPr/>
      <dgm:t>
        <a:bodyPr/>
        <a:lstStyle/>
        <a:p>
          <a:pPr rtl="0"/>
          <a:r>
            <a:rPr lang="es-ES" err="1"/>
            <a:t>Axuda</a:t>
          </a:r>
          <a:r>
            <a:rPr lang="es-ES"/>
            <a:t> e Contacto</a:t>
          </a:r>
          <a:endParaRPr lang="gl-ES"/>
        </a:p>
      </dgm:t>
    </dgm:pt>
    <dgm:pt modelId="{530402ED-EAFE-4E8F-A8E6-534778B3589E}" type="parTrans" cxnId="{665728CF-8472-4BE5-9CA3-B2E75B64FEA7}">
      <dgm:prSet/>
      <dgm:spPr/>
      <dgm:t>
        <a:bodyPr/>
        <a:lstStyle/>
        <a:p>
          <a:endParaRPr lang="gl-ES"/>
        </a:p>
      </dgm:t>
    </dgm:pt>
    <dgm:pt modelId="{4A5D80B7-E8E9-4DEE-8D2B-CD39411ADF53}" type="sibTrans" cxnId="{665728CF-8472-4BE5-9CA3-B2E75B64FEA7}">
      <dgm:prSet/>
      <dgm:spPr/>
      <dgm:t>
        <a:bodyPr/>
        <a:lstStyle/>
        <a:p>
          <a:endParaRPr lang="gl-ES"/>
        </a:p>
      </dgm:t>
    </dgm:pt>
    <dgm:pt modelId="{9A9C70AD-9327-4779-AE62-D0B256E1AFC9}" type="pres">
      <dgm:prSet presAssocID="{E490CE1D-DB10-4EF5-8F7F-6747898FEA18}" presName="linear" presStyleCnt="0">
        <dgm:presLayoutVars>
          <dgm:animLvl val="lvl"/>
          <dgm:resizeHandles val="exact"/>
        </dgm:presLayoutVars>
      </dgm:prSet>
      <dgm:spPr/>
    </dgm:pt>
    <dgm:pt modelId="{8805A051-BCED-4D34-BD5E-55397AC66C69}" type="pres">
      <dgm:prSet presAssocID="{1A2E8269-41F6-4405-B2C4-FE6E50F245FA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ED708EC0-2278-4CE3-9B48-D75A198DF0AB}" type="pres">
      <dgm:prSet presAssocID="{0AE2FEFF-6B56-482A-806C-253CE8FA9AEE}" presName="spacer" presStyleCnt="0"/>
      <dgm:spPr/>
    </dgm:pt>
    <dgm:pt modelId="{3332A1F4-4552-41AD-A7D0-62757D133640}" type="pres">
      <dgm:prSet presAssocID="{12974DC7-C489-49BE-AE87-459E5DFE4371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C4ADB0BE-F0F5-4623-84B6-FAAF5F5D534C}" type="pres">
      <dgm:prSet presAssocID="{178FB343-3245-4BF1-A218-334590EF1874}" presName="spacer" presStyleCnt="0"/>
      <dgm:spPr/>
    </dgm:pt>
    <dgm:pt modelId="{ED2930B5-5FE4-449E-9056-19DAA051595A}" type="pres">
      <dgm:prSet presAssocID="{B81D4D43-F4FA-4A3D-8B0B-D8FF1743D244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F815FC90-0602-4AB5-9DD4-31F537BF36E6}" type="pres">
      <dgm:prSet presAssocID="{AA275295-0DE1-49DB-90EA-1AB8FE34B32F}" presName="spacer" presStyleCnt="0"/>
      <dgm:spPr/>
    </dgm:pt>
    <dgm:pt modelId="{E532701C-38C5-4EE3-BE16-E19095B29907}" type="pres">
      <dgm:prSet presAssocID="{A149961E-D8FE-4715-949A-C4847E4E8A05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E9C25084-2BAA-437B-9B95-091C27480D05}" type="pres">
      <dgm:prSet presAssocID="{4544B6F2-3274-4197-9B0C-E9394E29A3C1}" presName="spacer" presStyleCnt="0"/>
      <dgm:spPr/>
    </dgm:pt>
    <dgm:pt modelId="{6CFBA932-6B0A-48DA-B23A-231DEC0D0553}" type="pres">
      <dgm:prSet presAssocID="{6A059ACA-42C0-49E7-9F90-8338C34147B7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B50899BE-FFAF-410C-B941-4C6991515DFD}" type="pres">
      <dgm:prSet presAssocID="{B84FACC4-8CD9-4D66-8C65-76C7F62F3E55}" presName="spacer" presStyleCnt="0"/>
      <dgm:spPr/>
    </dgm:pt>
    <dgm:pt modelId="{F7669CD8-D7FA-47E9-A61E-5DAE210E46D4}" type="pres">
      <dgm:prSet presAssocID="{DA7B263F-935B-46C7-8D2D-CC19D99E034C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0FBEF4C7-B6F7-4164-A72A-F74BA6CF30DC}" type="pres">
      <dgm:prSet presAssocID="{5B153244-A008-4AB9-9BDD-4F2AB2037D7F}" presName="spacer" presStyleCnt="0"/>
      <dgm:spPr/>
    </dgm:pt>
    <dgm:pt modelId="{121EFB51-8567-4090-8060-142CA0B529A2}" type="pres">
      <dgm:prSet presAssocID="{82297CE0-F804-4660-83AA-35A324ED4697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17828A50-2E7F-4DF7-8BC2-962672168730}" type="pres">
      <dgm:prSet presAssocID="{94566D3F-4A78-49B3-BA1A-0A647CC54799}" presName="spacer" presStyleCnt="0"/>
      <dgm:spPr/>
    </dgm:pt>
    <dgm:pt modelId="{C3A156DE-01A9-4B47-A79A-C85E9085D489}" type="pres">
      <dgm:prSet presAssocID="{CB6C91F3-47E3-4E79-8616-6C6CB8C80EDA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6D7A3206-778C-4CF1-B5AC-6FAF53D66FA3}" type="presOf" srcId="{12974DC7-C489-49BE-AE87-459E5DFE4371}" destId="{3332A1F4-4552-41AD-A7D0-62757D133640}" srcOrd="0" destOrd="0" presId="urn:microsoft.com/office/officeart/2005/8/layout/vList2"/>
    <dgm:cxn modelId="{247F1C5E-DD02-40C5-A707-F6051B8526EE}" srcId="{E490CE1D-DB10-4EF5-8F7F-6747898FEA18}" destId="{A149961E-D8FE-4715-949A-C4847E4E8A05}" srcOrd="3" destOrd="0" parTransId="{6E60B10F-9244-420D-B517-D56E6AA2FDE2}" sibTransId="{4544B6F2-3274-4197-9B0C-E9394E29A3C1}"/>
    <dgm:cxn modelId="{03567461-9836-41A5-B0F2-2FBDC130013A}" type="presOf" srcId="{A149961E-D8FE-4715-949A-C4847E4E8A05}" destId="{E532701C-38C5-4EE3-BE16-E19095B29907}" srcOrd="0" destOrd="0" presId="urn:microsoft.com/office/officeart/2005/8/layout/vList2"/>
    <dgm:cxn modelId="{C9074249-C1FF-496F-B10C-0357EEC6EF20}" srcId="{E490CE1D-DB10-4EF5-8F7F-6747898FEA18}" destId="{6A059ACA-42C0-49E7-9F90-8338C34147B7}" srcOrd="4" destOrd="0" parTransId="{28297B85-52EE-404A-AE08-8C23C94EC7FB}" sibTransId="{B84FACC4-8CD9-4D66-8C65-76C7F62F3E55}"/>
    <dgm:cxn modelId="{661A6F4A-17FF-4E88-983A-CED36BE38368}" type="presOf" srcId="{E490CE1D-DB10-4EF5-8F7F-6747898FEA18}" destId="{9A9C70AD-9327-4779-AE62-D0B256E1AFC9}" srcOrd="0" destOrd="0" presId="urn:microsoft.com/office/officeart/2005/8/layout/vList2"/>
    <dgm:cxn modelId="{CE91724B-5126-4119-991E-D86CBFBBC178}" type="presOf" srcId="{6A059ACA-42C0-49E7-9F90-8338C34147B7}" destId="{6CFBA932-6B0A-48DA-B23A-231DEC0D0553}" srcOrd="0" destOrd="0" presId="urn:microsoft.com/office/officeart/2005/8/layout/vList2"/>
    <dgm:cxn modelId="{A93AD06D-48B0-472C-A094-41A1A3FD69DC}" type="presOf" srcId="{1A2E8269-41F6-4405-B2C4-FE6E50F245FA}" destId="{8805A051-BCED-4D34-BD5E-55397AC66C69}" srcOrd="0" destOrd="0" presId="urn:microsoft.com/office/officeart/2005/8/layout/vList2"/>
    <dgm:cxn modelId="{A496949A-4D4E-4700-8B41-5861C893DFBE}" type="presOf" srcId="{CB6C91F3-47E3-4E79-8616-6C6CB8C80EDA}" destId="{C3A156DE-01A9-4B47-A79A-C85E9085D489}" srcOrd="0" destOrd="0" presId="urn:microsoft.com/office/officeart/2005/8/layout/vList2"/>
    <dgm:cxn modelId="{64F6CAB2-E2C2-461F-8DAD-7FA8E7832814}" srcId="{E490CE1D-DB10-4EF5-8F7F-6747898FEA18}" destId="{82297CE0-F804-4660-83AA-35A324ED4697}" srcOrd="6" destOrd="0" parTransId="{0908E923-B72E-4055-81AC-B7E3B0668CA5}" sibTransId="{94566D3F-4A78-49B3-BA1A-0A647CC54799}"/>
    <dgm:cxn modelId="{5F9FB8B9-5FB9-4A99-A4C9-AD72AE0F34A1}" type="presOf" srcId="{DA7B263F-935B-46C7-8D2D-CC19D99E034C}" destId="{F7669CD8-D7FA-47E9-A61E-5DAE210E46D4}" srcOrd="0" destOrd="0" presId="urn:microsoft.com/office/officeart/2005/8/layout/vList2"/>
    <dgm:cxn modelId="{E0D6F5C1-2696-4142-A107-1A3DF0CDF7A4}" type="presOf" srcId="{B81D4D43-F4FA-4A3D-8B0B-D8FF1743D244}" destId="{ED2930B5-5FE4-449E-9056-19DAA051595A}" srcOrd="0" destOrd="0" presId="urn:microsoft.com/office/officeart/2005/8/layout/vList2"/>
    <dgm:cxn modelId="{55FE4EC9-72B2-4FE0-9B95-02E2B8865B22}" srcId="{E490CE1D-DB10-4EF5-8F7F-6747898FEA18}" destId="{B81D4D43-F4FA-4A3D-8B0B-D8FF1743D244}" srcOrd="2" destOrd="0" parTransId="{682AC2D7-AC6C-48ED-93DB-534B44BA5D5A}" sibTransId="{AA275295-0DE1-49DB-90EA-1AB8FE34B32F}"/>
    <dgm:cxn modelId="{665728CF-8472-4BE5-9CA3-B2E75B64FEA7}" srcId="{E490CE1D-DB10-4EF5-8F7F-6747898FEA18}" destId="{CB6C91F3-47E3-4E79-8616-6C6CB8C80EDA}" srcOrd="7" destOrd="0" parTransId="{530402ED-EAFE-4E8F-A8E6-534778B3589E}" sibTransId="{4A5D80B7-E8E9-4DEE-8D2B-CD39411ADF53}"/>
    <dgm:cxn modelId="{5FED98D1-0337-4E6C-B18C-2A5512BD1922}" srcId="{E490CE1D-DB10-4EF5-8F7F-6747898FEA18}" destId="{12974DC7-C489-49BE-AE87-459E5DFE4371}" srcOrd="1" destOrd="0" parTransId="{3D020EC5-ECE0-4BDD-A9ED-A0778ECE42FF}" sibTransId="{178FB343-3245-4BF1-A218-334590EF1874}"/>
    <dgm:cxn modelId="{5D612DE2-DCA9-41E1-830D-16E86E1AB2D0}" srcId="{E490CE1D-DB10-4EF5-8F7F-6747898FEA18}" destId="{DA7B263F-935B-46C7-8D2D-CC19D99E034C}" srcOrd="5" destOrd="0" parTransId="{965F4534-A908-47E5-A46E-9B3C29EFEFBB}" sibTransId="{5B153244-A008-4AB9-9BDD-4F2AB2037D7F}"/>
    <dgm:cxn modelId="{E8FE31E5-E635-4FAF-8FBE-8EEA74793874}" srcId="{E490CE1D-DB10-4EF5-8F7F-6747898FEA18}" destId="{1A2E8269-41F6-4405-B2C4-FE6E50F245FA}" srcOrd="0" destOrd="0" parTransId="{F06EDC7A-0847-49BE-A3E0-05F781AE034C}" sibTransId="{0AE2FEFF-6B56-482A-806C-253CE8FA9AEE}"/>
    <dgm:cxn modelId="{A2F51EE6-C66E-4BA2-A00A-9A6DC3DF01EF}" type="presOf" srcId="{82297CE0-F804-4660-83AA-35A324ED4697}" destId="{121EFB51-8567-4090-8060-142CA0B529A2}" srcOrd="0" destOrd="0" presId="urn:microsoft.com/office/officeart/2005/8/layout/vList2"/>
    <dgm:cxn modelId="{CA4D41A4-EBBB-4BAE-8F5D-6AB00C2FD263}" type="presParOf" srcId="{9A9C70AD-9327-4779-AE62-D0B256E1AFC9}" destId="{8805A051-BCED-4D34-BD5E-55397AC66C69}" srcOrd="0" destOrd="0" presId="urn:microsoft.com/office/officeart/2005/8/layout/vList2"/>
    <dgm:cxn modelId="{E90EDBA5-6477-419E-BE04-2D0469570174}" type="presParOf" srcId="{9A9C70AD-9327-4779-AE62-D0B256E1AFC9}" destId="{ED708EC0-2278-4CE3-9B48-D75A198DF0AB}" srcOrd="1" destOrd="0" presId="urn:microsoft.com/office/officeart/2005/8/layout/vList2"/>
    <dgm:cxn modelId="{7AE8D4EE-E21C-49CE-85A0-74C48E64330C}" type="presParOf" srcId="{9A9C70AD-9327-4779-AE62-D0B256E1AFC9}" destId="{3332A1F4-4552-41AD-A7D0-62757D133640}" srcOrd="2" destOrd="0" presId="urn:microsoft.com/office/officeart/2005/8/layout/vList2"/>
    <dgm:cxn modelId="{1BE04F15-F03F-4DEF-BE08-28F46F7E7940}" type="presParOf" srcId="{9A9C70AD-9327-4779-AE62-D0B256E1AFC9}" destId="{C4ADB0BE-F0F5-4623-84B6-FAAF5F5D534C}" srcOrd="3" destOrd="0" presId="urn:microsoft.com/office/officeart/2005/8/layout/vList2"/>
    <dgm:cxn modelId="{23C6B907-E841-4F61-BEE3-1D13299F196D}" type="presParOf" srcId="{9A9C70AD-9327-4779-AE62-D0B256E1AFC9}" destId="{ED2930B5-5FE4-449E-9056-19DAA051595A}" srcOrd="4" destOrd="0" presId="urn:microsoft.com/office/officeart/2005/8/layout/vList2"/>
    <dgm:cxn modelId="{1D017257-ECF0-42BD-BAA8-A57442D19883}" type="presParOf" srcId="{9A9C70AD-9327-4779-AE62-D0B256E1AFC9}" destId="{F815FC90-0602-4AB5-9DD4-31F537BF36E6}" srcOrd="5" destOrd="0" presId="urn:microsoft.com/office/officeart/2005/8/layout/vList2"/>
    <dgm:cxn modelId="{377C9C14-A194-4D68-8743-601CCB946881}" type="presParOf" srcId="{9A9C70AD-9327-4779-AE62-D0B256E1AFC9}" destId="{E532701C-38C5-4EE3-BE16-E19095B29907}" srcOrd="6" destOrd="0" presId="urn:microsoft.com/office/officeart/2005/8/layout/vList2"/>
    <dgm:cxn modelId="{257620CE-58BF-4B6F-B9B8-F1E1CC4D1071}" type="presParOf" srcId="{9A9C70AD-9327-4779-AE62-D0B256E1AFC9}" destId="{E9C25084-2BAA-437B-9B95-091C27480D05}" srcOrd="7" destOrd="0" presId="urn:microsoft.com/office/officeart/2005/8/layout/vList2"/>
    <dgm:cxn modelId="{20EB4320-BF39-46B4-83C3-CB6AE7DA73E3}" type="presParOf" srcId="{9A9C70AD-9327-4779-AE62-D0B256E1AFC9}" destId="{6CFBA932-6B0A-48DA-B23A-231DEC0D0553}" srcOrd="8" destOrd="0" presId="urn:microsoft.com/office/officeart/2005/8/layout/vList2"/>
    <dgm:cxn modelId="{2501CFFA-1233-40FE-ABEA-CE47E625187D}" type="presParOf" srcId="{9A9C70AD-9327-4779-AE62-D0B256E1AFC9}" destId="{B50899BE-FFAF-410C-B941-4C6991515DFD}" srcOrd="9" destOrd="0" presId="urn:microsoft.com/office/officeart/2005/8/layout/vList2"/>
    <dgm:cxn modelId="{916A29C4-BF51-49D1-B055-4B1AE229E42E}" type="presParOf" srcId="{9A9C70AD-9327-4779-AE62-D0B256E1AFC9}" destId="{F7669CD8-D7FA-47E9-A61E-5DAE210E46D4}" srcOrd="10" destOrd="0" presId="urn:microsoft.com/office/officeart/2005/8/layout/vList2"/>
    <dgm:cxn modelId="{1A0EA5FC-FBEB-4960-80D6-82697E0BB254}" type="presParOf" srcId="{9A9C70AD-9327-4779-AE62-D0B256E1AFC9}" destId="{0FBEF4C7-B6F7-4164-A72A-F74BA6CF30DC}" srcOrd="11" destOrd="0" presId="urn:microsoft.com/office/officeart/2005/8/layout/vList2"/>
    <dgm:cxn modelId="{7C211765-D3E8-4A31-BEDA-93379D9B8BCA}" type="presParOf" srcId="{9A9C70AD-9327-4779-AE62-D0B256E1AFC9}" destId="{121EFB51-8567-4090-8060-142CA0B529A2}" srcOrd="12" destOrd="0" presId="urn:microsoft.com/office/officeart/2005/8/layout/vList2"/>
    <dgm:cxn modelId="{172AA8C2-37A9-4DAC-9B6C-ADBE1DDCB17A}" type="presParOf" srcId="{9A9C70AD-9327-4779-AE62-D0B256E1AFC9}" destId="{17828A50-2E7F-4DF7-8BC2-962672168730}" srcOrd="13" destOrd="0" presId="urn:microsoft.com/office/officeart/2005/8/layout/vList2"/>
    <dgm:cxn modelId="{8F9836D7-08A2-4BF1-87C5-D2843485E0E2}" type="presParOf" srcId="{9A9C70AD-9327-4779-AE62-D0B256E1AFC9}" destId="{C3A156DE-01A9-4B47-A79A-C85E9085D489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2910A04-98C5-4220-A1C3-70525D9698FD}" type="doc">
      <dgm:prSet loTypeId="urn:microsoft.com/office/officeart/2005/8/layout/hList3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gl-ES"/>
        </a:p>
      </dgm:t>
    </dgm:pt>
    <dgm:pt modelId="{6BB8BEB6-A50C-4AD3-BEDC-C4D21E1F94A9}">
      <dgm:prSet/>
      <dgm:spPr/>
      <dgm:t>
        <a:bodyPr/>
        <a:lstStyle/>
        <a:p>
          <a:pPr rtl="0"/>
          <a:r>
            <a:rPr lang="es-ES"/>
            <a:t>Tramites </a:t>
          </a:r>
          <a:r>
            <a:rPr lang="es-ES" err="1"/>
            <a:t>na</a:t>
          </a:r>
          <a:r>
            <a:rPr lang="es-ES"/>
            <a:t> Sede. Clasificación</a:t>
          </a:r>
          <a:endParaRPr lang="gl-ES"/>
        </a:p>
      </dgm:t>
    </dgm:pt>
    <dgm:pt modelId="{10538953-F36E-435C-9D02-D81641A16FC5}" type="parTrans" cxnId="{D265789E-ECC0-4E12-95D1-18520D4896B4}">
      <dgm:prSet/>
      <dgm:spPr/>
      <dgm:t>
        <a:bodyPr/>
        <a:lstStyle/>
        <a:p>
          <a:endParaRPr lang="gl-ES"/>
        </a:p>
      </dgm:t>
    </dgm:pt>
    <dgm:pt modelId="{54C848C0-B270-4DF0-89F9-261364DFAEE2}" type="sibTrans" cxnId="{D265789E-ECC0-4E12-95D1-18520D4896B4}">
      <dgm:prSet/>
      <dgm:spPr/>
      <dgm:t>
        <a:bodyPr/>
        <a:lstStyle/>
        <a:p>
          <a:endParaRPr lang="gl-ES"/>
        </a:p>
      </dgm:t>
    </dgm:pt>
    <dgm:pt modelId="{E29C7134-533E-47CD-AE32-1F1110FAB9D2}">
      <dgm:prSet/>
      <dgm:spPr/>
      <dgm:t>
        <a:bodyPr/>
        <a:lstStyle/>
        <a:p>
          <a:pPr rtl="0"/>
          <a:r>
            <a:rPr lang="es-ES"/>
            <a:t>Solicitude Xeral</a:t>
          </a:r>
          <a:endParaRPr lang="gl-ES"/>
        </a:p>
      </dgm:t>
    </dgm:pt>
    <dgm:pt modelId="{D6BCB009-F358-4CF0-B0E8-C662A75CCD72}" type="parTrans" cxnId="{04E8292C-232A-434A-BF56-F8D0CF358466}">
      <dgm:prSet/>
      <dgm:spPr/>
      <dgm:t>
        <a:bodyPr/>
        <a:lstStyle/>
        <a:p>
          <a:endParaRPr lang="gl-ES"/>
        </a:p>
      </dgm:t>
    </dgm:pt>
    <dgm:pt modelId="{04F67F59-01FC-4FE0-90C8-8E122C8B5490}" type="sibTrans" cxnId="{04E8292C-232A-434A-BF56-F8D0CF358466}">
      <dgm:prSet/>
      <dgm:spPr/>
      <dgm:t>
        <a:bodyPr/>
        <a:lstStyle/>
        <a:p>
          <a:endParaRPr lang="gl-ES"/>
        </a:p>
      </dgm:t>
    </dgm:pt>
    <dgm:pt modelId="{AB74A5D8-28EF-4EA7-B6F5-C95BEB1A6C19}">
      <dgm:prSet/>
      <dgm:spPr/>
      <dgm:t>
        <a:bodyPr/>
        <a:lstStyle/>
        <a:p>
          <a:pPr rtl="0"/>
          <a:r>
            <a:rPr lang="es-ES"/>
            <a:t>Xenerico</a:t>
          </a:r>
          <a:endParaRPr lang="gl-ES"/>
        </a:p>
      </dgm:t>
    </dgm:pt>
    <dgm:pt modelId="{224153A6-6EF5-4341-ABBB-294E4D69C37D}" type="parTrans" cxnId="{CCBCA472-B6F4-4FC5-96EA-C79CD246BBD4}">
      <dgm:prSet/>
      <dgm:spPr/>
      <dgm:t>
        <a:bodyPr/>
        <a:lstStyle/>
        <a:p>
          <a:endParaRPr lang="gl-ES"/>
        </a:p>
      </dgm:t>
    </dgm:pt>
    <dgm:pt modelId="{D1486086-250B-4C05-ADAB-476069014072}" type="sibTrans" cxnId="{CCBCA472-B6F4-4FC5-96EA-C79CD246BBD4}">
      <dgm:prSet/>
      <dgm:spPr/>
      <dgm:t>
        <a:bodyPr/>
        <a:lstStyle/>
        <a:p>
          <a:endParaRPr lang="gl-ES"/>
        </a:p>
      </dgm:t>
    </dgm:pt>
    <dgm:pt modelId="{FE62E76F-FAB7-44B4-BD5F-60E1B3A92A41}">
      <dgm:prSet/>
      <dgm:spPr/>
      <dgm:t>
        <a:bodyPr/>
        <a:lstStyle/>
        <a:p>
          <a:pPr rtl="0"/>
          <a:r>
            <a:rPr lang="es-ES"/>
            <a:t>Autoservicio</a:t>
          </a:r>
          <a:endParaRPr lang="gl-ES"/>
        </a:p>
      </dgm:t>
    </dgm:pt>
    <dgm:pt modelId="{CD22DD38-1ADB-4C10-AB8F-3B43B31EAD23}" type="parTrans" cxnId="{760A1A5C-03C2-41FA-B873-A8EA27346CB9}">
      <dgm:prSet/>
      <dgm:spPr/>
      <dgm:t>
        <a:bodyPr/>
        <a:lstStyle/>
        <a:p>
          <a:endParaRPr lang="gl-ES"/>
        </a:p>
      </dgm:t>
    </dgm:pt>
    <dgm:pt modelId="{D01A03BA-9C54-4134-A15D-159CED4B4337}" type="sibTrans" cxnId="{760A1A5C-03C2-41FA-B873-A8EA27346CB9}">
      <dgm:prSet/>
      <dgm:spPr/>
      <dgm:t>
        <a:bodyPr/>
        <a:lstStyle/>
        <a:p>
          <a:endParaRPr lang="gl-ES"/>
        </a:p>
      </dgm:t>
    </dgm:pt>
    <dgm:pt modelId="{89D28F80-2003-47C1-869A-EB99BB526875}">
      <dgm:prSet/>
      <dgm:spPr/>
      <dgm:t>
        <a:bodyPr/>
        <a:lstStyle/>
        <a:p>
          <a:pPr rtl="0"/>
          <a:r>
            <a:rPr lang="es-ES"/>
            <a:t>Específico (con o sin creación expediente)</a:t>
          </a:r>
          <a:endParaRPr lang="gl-ES"/>
        </a:p>
      </dgm:t>
    </dgm:pt>
    <dgm:pt modelId="{969BD981-82D2-48DA-97A0-E3F75296658A}" type="parTrans" cxnId="{765B462C-86B1-4B55-829F-073BB61DD2B7}">
      <dgm:prSet/>
      <dgm:spPr/>
      <dgm:t>
        <a:bodyPr/>
        <a:lstStyle/>
        <a:p>
          <a:endParaRPr lang="gl-ES"/>
        </a:p>
      </dgm:t>
    </dgm:pt>
    <dgm:pt modelId="{D9FEAF94-CD7E-4C25-8260-94E2C3E4B2E5}" type="sibTrans" cxnId="{765B462C-86B1-4B55-829F-073BB61DD2B7}">
      <dgm:prSet/>
      <dgm:spPr/>
      <dgm:t>
        <a:bodyPr/>
        <a:lstStyle/>
        <a:p>
          <a:endParaRPr lang="gl-ES"/>
        </a:p>
      </dgm:t>
    </dgm:pt>
    <dgm:pt modelId="{055D490E-2E47-46DE-B8A8-E5FA73B3DC24}" type="pres">
      <dgm:prSet presAssocID="{72910A04-98C5-4220-A1C3-70525D9698FD}" presName="composite" presStyleCnt="0">
        <dgm:presLayoutVars>
          <dgm:chMax val="1"/>
          <dgm:dir/>
          <dgm:resizeHandles val="exact"/>
        </dgm:presLayoutVars>
      </dgm:prSet>
      <dgm:spPr/>
    </dgm:pt>
    <dgm:pt modelId="{AD43D378-123D-4C84-9F3B-59221EE37659}" type="pres">
      <dgm:prSet presAssocID="{6BB8BEB6-A50C-4AD3-BEDC-C4D21E1F94A9}" presName="roof" presStyleLbl="dkBgShp" presStyleIdx="0" presStyleCnt="2"/>
      <dgm:spPr/>
    </dgm:pt>
    <dgm:pt modelId="{6ADAA869-C93A-4E50-806C-AF45343542C6}" type="pres">
      <dgm:prSet presAssocID="{6BB8BEB6-A50C-4AD3-BEDC-C4D21E1F94A9}" presName="pillars" presStyleCnt="0"/>
      <dgm:spPr/>
    </dgm:pt>
    <dgm:pt modelId="{4AF71D9D-CD62-4352-ACBB-8FB679AC77E8}" type="pres">
      <dgm:prSet presAssocID="{6BB8BEB6-A50C-4AD3-BEDC-C4D21E1F94A9}" presName="pillar1" presStyleLbl="node1" presStyleIdx="0" presStyleCnt="4">
        <dgm:presLayoutVars>
          <dgm:bulletEnabled val="1"/>
        </dgm:presLayoutVars>
      </dgm:prSet>
      <dgm:spPr/>
    </dgm:pt>
    <dgm:pt modelId="{BF27EB57-D846-428C-8625-39B2AA1DAFAD}" type="pres">
      <dgm:prSet presAssocID="{AB74A5D8-28EF-4EA7-B6F5-C95BEB1A6C19}" presName="pillarX" presStyleLbl="node1" presStyleIdx="1" presStyleCnt="4">
        <dgm:presLayoutVars>
          <dgm:bulletEnabled val="1"/>
        </dgm:presLayoutVars>
      </dgm:prSet>
      <dgm:spPr/>
    </dgm:pt>
    <dgm:pt modelId="{B36101F3-B09F-47DA-952C-928B3B5CCFC2}" type="pres">
      <dgm:prSet presAssocID="{FE62E76F-FAB7-44B4-BD5F-60E1B3A92A41}" presName="pillarX" presStyleLbl="node1" presStyleIdx="2" presStyleCnt="4">
        <dgm:presLayoutVars>
          <dgm:bulletEnabled val="1"/>
        </dgm:presLayoutVars>
      </dgm:prSet>
      <dgm:spPr/>
    </dgm:pt>
    <dgm:pt modelId="{3508FE2B-4175-4C18-8C81-3D6F671F443B}" type="pres">
      <dgm:prSet presAssocID="{89D28F80-2003-47C1-869A-EB99BB526875}" presName="pillarX" presStyleLbl="node1" presStyleIdx="3" presStyleCnt="4">
        <dgm:presLayoutVars>
          <dgm:bulletEnabled val="1"/>
        </dgm:presLayoutVars>
      </dgm:prSet>
      <dgm:spPr/>
    </dgm:pt>
    <dgm:pt modelId="{8772BFE5-EE9F-45DA-972D-5B1E7AC46F47}" type="pres">
      <dgm:prSet presAssocID="{6BB8BEB6-A50C-4AD3-BEDC-C4D21E1F94A9}" presName="base" presStyleLbl="dkBgShp" presStyleIdx="1" presStyleCnt="2"/>
      <dgm:spPr/>
    </dgm:pt>
  </dgm:ptLst>
  <dgm:cxnLst>
    <dgm:cxn modelId="{04E8292C-232A-434A-BF56-F8D0CF358466}" srcId="{6BB8BEB6-A50C-4AD3-BEDC-C4D21E1F94A9}" destId="{E29C7134-533E-47CD-AE32-1F1110FAB9D2}" srcOrd="0" destOrd="0" parTransId="{D6BCB009-F358-4CF0-B0E8-C662A75CCD72}" sibTransId="{04F67F59-01FC-4FE0-90C8-8E122C8B5490}"/>
    <dgm:cxn modelId="{765B462C-86B1-4B55-829F-073BB61DD2B7}" srcId="{6BB8BEB6-A50C-4AD3-BEDC-C4D21E1F94A9}" destId="{89D28F80-2003-47C1-869A-EB99BB526875}" srcOrd="3" destOrd="0" parTransId="{969BD981-82D2-48DA-97A0-E3F75296658A}" sibTransId="{D9FEAF94-CD7E-4C25-8260-94E2C3E4B2E5}"/>
    <dgm:cxn modelId="{760A1A5C-03C2-41FA-B873-A8EA27346CB9}" srcId="{6BB8BEB6-A50C-4AD3-BEDC-C4D21E1F94A9}" destId="{FE62E76F-FAB7-44B4-BD5F-60E1B3A92A41}" srcOrd="2" destOrd="0" parTransId="{CD22DD38-1ADB-4C10-AB8F-3B43B31EAD23}" sibTransId="{D01A03BA-9C54-4134-A15D-159CED4B4337}"/>
    <dgm:cxn modelId="{4F212A65-B582-459E-B0A9-728B7F15EDA3}" type="presOf" srcId="{FE62E76F-FAB7-44B4-BD5F-60E1B3A92A41}" destId="{B36101F3-B09F-47DA-952C-928B3B5CCFC2}" srcOrd="0" destOrd="0" presId="urn:microsoft.com/office/officeart/2005/8/layout/hList3"/>
    <dgm:cxn modelId="{CCBCA472-B6F4-4FC5-96EA-C79CD246BBD4}" srcId="{6BB8BEB6-A50C-4AD3-BEDC-C4D21E1F94A9}" destId="{AB74A5D8-28EF-4EA7-B6F5-C95BEB1A6C19}" srcOrd="1" destOrd="0" parTransId="{224153A6-6EF5-4341-ABBB-294E4D69C37D}" sibTransId="{D1486086-250B-4C05-ADAB-476069014072}"/>
    <dgm:cxn modelId="{8E88287A-133E-4600-9C5F-DB5E2803C673}" type="presOf" srcId="{E29C7134-533E-47CD-AE32-1F1110FAB9D2}" destId="{4AF71D9D-CD62-4352-ACBB-8FB679AC77E8}" srcOrd="0" destOrd="0" presId="urn:microsoft.com/office/officeart/2005/8/layout/hList3"/>
    <dgm:cxn modelId="{1E87228C-DFB2-4BBA-AB3A-95F74988F636}" type="presOf" srcId="{6BB8BEB6-A50C-4AD3-BEDC-C4D21E1F94A9}" destId="{AD43D378-123D-4C84-9F3B-59221EE37659}" srcOrd="0" destOrd="0" presId="urn:microsoft.com/office/officeart/2005/8/layout/hList3"/>
    <dgm:cxn modelId="{D265789E-ECC0-4E12-95D1-18520D4896B4}" srcId="{72910A04-98C5-4220-A1C3-70525D9698FD}" destId="{6BB8BEB6-A50C-4AD3-BEDC-C4D21E1F94A9}" srcOrd="0" destOrd="0" parTransId="{10538953-F36E-435C-9D02-D81641A16FC5}" sibTransId="{54C848C0-B270-4DF0-89F9-261364DFAEE2}"/>
    <dgm:cxn modelId="{BC9DE2AF-A124-47C8-AC4A-CF001FDB0775}" type="presOf" srcId="{89D28F80-2003-47C1-869A-EB99BB526875}" destId="{3508FE2B-4175-4C18-8C81-3D6F671F443B}" srcOrd="0" destOrd="0" presId="urn:microsoft.com/office/officeart/2005/8/layout/hList3"/>
    <dgm:cxn modelId="{FB3DFCED-9C9E-44BF-AE0E-3456B6802662}" type="presOf" srcId="{72910A04-98C5-4220-A1C3-70525D9698FD}" destId="{055D490E-2E47-46DE-B8A8-E5FA73B3DC24}" srcOrd="0" destOrd="0" presId="urn:microsoft.com/office/officeart/2005/8/layout/hList3"/>
    <dgm:cxn modelId="{7FD047FA-26C6-40F0-BAA6-32EE69F03C81}" type="presOf" srcId="{AB74A5D8-28EF-4EA7-B6F5-C95BEB1A6C19}" destId="{BF27EB57-D846-428C-8625-39B2AA1DAFAD}" srcOrd="0" destOrd="0" presId="urn:microsoft.com/office/officeart/2005/8/layout/hList3"/>
    <dgm:cxn modelId="{17ED11AC-C6E2-469D-A24A-F7668CB39940}" type="presParOf" srcId="{055D490E-2E47-46DE-B8A8-E5FA73B3DC24}" destId="{AD43D378-123D-4C84-9F3B-59221EE37659}" srcOrd="0" destOrd="0" presId="urn:microsoft.com/office/officeart/2005/8/layout/hList3"/>
    <dgm:cxn modelId="{47A10790-887D-4389-9D2A-BA3654F89738}" type="presParOf" srcId="{055D490E-2E47-46DE-B8A8-E5FA73B3DC24}" destId="{6ADAA869-C93A-4E50-806C-AF45343542C6}" srcOrd="1" destOrd="0" presId="urn:microsoft.com/office/officeart/2005/8/layout/hList3"/>
    <dgm:cxn modelId="{F15C63DE-7588-4AE1-8E61-462115026A84}" type="presParOf" srcId="{6ADAA869-C93A-4E50-806C-AF45343542C6}" destId="{4AF71D9D-CD62-4352-ACBB-8FB679AC77E8}" srcOrd="0" destOrd="0" presId="urn:microsoft.com/office/officeart/2005/8/layout/hList3"/>
    <dgm:cxn modelId="{AC65FD08-4628-4611-B616-4988C6D7A794}" type="presParOf" srcId="{6ADAA869-C93A-4E50-806C-AF45343542C6}" destId="{BF27EB57-D846-428C-8625-39B2AA1DAFAD}" srcOrd="1" destOrd="0" presId="urn:microsoft.com/office/officeart/2005/8/layout/hList3"/>
    <dgm:cxn modelId="{0ED0E035-23E2-4723-BAB0-6933CA21C559}" type="presParOf" srcId="{6ADAA869-C93A-4E50-806C-AF45343542C6}" destId="{B36101F3-B09F-47DA-952C-928B3B5CCFC2}" srcOrd="2" destOrd="0" presId="urn:microsoft.com/office/officeart/2005/8/layout/hList3"/>
    <dgm:cxn modelId="{DEEF8CBE-EA61-4655-931B-2DB0555CC778}" type="presParOf" srcId="{6ADAA869-C93A-4E50-806C-AF45343542C6}" destId="{3508FE2B-4175-4C18-8C81-3D6F671F443B}" srcOrd="3" destOrd="0" presId="urn:microsoft.com/office/officeart/2005/8/layout/hList3"/>
    <dgm:cxn modelId="{0262A1F7-37DC-489D-B6D8-122D7C9BF6F5}" type="presParOf" srcId="{055D490E-2E47-46DE-B8A8-E5FA73B3DC24}" destId="{8772BFE5-EE9F-45DA-972D-5B1E7AC46F4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C296C5-03F3-4FC4-80CD-E50BC35333F7}">
      <dsp:nvSpPr>
        <dsp:cNvPr id="0" name=""/>
        <dsp:cNvSpPr/>
      </dsp:nvSpPr>
      <dsp:spPr>
        <a:xfrm>
          <a:off x="0" y="52316"/>
          <a:ext cx="7408333" cy="503685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l-ES" sz="2100" kern="1200"/>
            <a:t>Introdución</a:t>
          </a:r>
        </a:p>
      </dsp:txBody>
      <dsp:txXfrm>
        <a:off x="24588" y="76904"/>
        <a:ext cx="7359157" cy="454509"/>
      </dsp:txXfrm>
    </dsp:sp>
    <dsp:sp modelId="{F04B54C6-D40B-4897-BF91-3C9DFB3FEF53}">
      <dsp:nvSpPr>
        <dsp:cNvPr id="0" name=""/>
        <dsp:cNvSpPr/>
      </dsp:nvSpPr>
      <dsp:spPr>
        <a:xfrm>
          <a:off x="0" y="616481"/>
          <a:ext cx="7408333" cy="503685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6667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l-ES" sz="2100" kern="1200"/>
            <a:t>Arquitectura</a:t>
          </a:r>
        </a:p>
      </dsp:txBody>
      <dsp:txXfrm>
        <a:off x="24588" y="641069"/>
        <a:ext cx="7359157" cy="454509"/>
      </dsp:txXfrm>
    </dsp:sp>
    <dsp:sp modelId="{E087C917-2AB2-4491-BA75-015AFF42D359}">
      <dsp:nvSpPr>
        <dsp:cNvPr id="0" name=""/>
        <dsp:cNvSpPr/>
      </dsp:nvSpPr>
      <dsp:spPr>
        <a:xfrm>
          <a:off x="0" y="1180646"/>
          <a:ext cx="7408333" cy="503685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l-ES" sz="2100" kern="1200"/>
            <a:t>Sedes dispoñibles</a:t>
          </a:r>
        </a:p>
      </dsp:txBody>
      <dsp:txXfrm>
        <a:off x="24588" y="1205234"/>
        <a:ext cx="7359157" cy="454509"/>
      </dsp:txXfrm>
    </dsp:sp>
    <dsp:sp modelId="{DAA0463C-23BD-4311-8779-0488E533E231}">
      <dsp:nvSpPr>
        <dsp:cNvPr id="0" name=""/>
        <dsp:cNvSpPr/>
      </dsp:nvSpPr>
      <dsp:spPr>
        <a:xfrm>
          <a:off x="0" y="1744811"/>
          <a:ext cx="7408333" cy="503685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l-ES" sz="2100" kern="1200"/>
            <a:t>Contidos das sedes electrónicas</a:t>
          </a:r>
        </a:p>
      </dsp:txBody>
      <dsp:txXfrm>
        <a:off x="24588" y="1769399"/>
        <a:ext cx="7359157" cy="454509"/>
      </dsp:txXfrm>
    </dsp:sp>
    <dsp:sp modelId="{D1013649-296F-4F25-ACFF-3F7B2F0D26C7}">
      <dsp:nvSpPr>
        <dsp:cNvPr id="0" name=""/>
        <dsp:cNvSpPr/>
      </dsp:nvSpPr>
      <dsp:spPr>
        <a:xfrm>
          <a:off x="0" y="2308976"/>
          <a:ext cx="7408333" cy="503685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l-ES" sz="2100" kern="1200"/>
            <a:t>Tramitación</a:t>
          </a:r>
        </a:p>
      </dsp:txBody>
      <dsp:txXfrm>
        <a:off x="24588" y="2333564"/>
        <a:ext cx="7359157" cy="454509"/>
      </dsp:txXfrm>
    </dsp:sp>
    <dsp:sp modelId="{6B9CAFFB-2944-4301-8100-153E6F81A95A}">
      <dsp:nvSpPr>
        <dsp:cNvPr id="0" name=""/>
        <dsp:cNvSpPr/>
      </dsp:nvSpPr>
      <dsp:spPr>
        <a:xfrm>
          <a:off x="0" y="2873141"/>
          <a:ext cx="7408333" cy="503685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33333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l-ES" sz="2100" kern="1200"/>
            <a:t>Consulta de xestións do cidadán</a:t>
          </a:r>
        </a:p>
      </dsp:txBody>
      <dsp:txXfrm>
        <a:off x="24588" y="2897729"/>
        <a:ext cx="7359157" cy="454509"/>
      </dsp:txXfrm>
    </dsp:sp>
    <dsp:sp modelId="{ED718082-BC09-4621-A11F-0F4C6A4D9CC2}">
      <dsp:nvSpPr>
        <dsp:cNvPr id="0" name=""/>
        <dsp:cNvSpPr/>
      </dsp:nvSpPr>
      <dsp:spPr>
        <a:xfrm>
          <a:off x="0" y="3437306"/>
          <a:ext cx="7408333" cy="503685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l-ES" sz="2100" kern="1200">
              <a:latin typeface="Candara"/>
            </a:rPr>
            <a:t>Portal de Cargos Electos</a:t>
          </a:r>
        </a:p>
      </dsp:txBody>
      <dsp:txXfrm>
        <a:off x="24588" y="3461894"/>
        <a:ext cx="7359157" cy="45450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48027-FDBF-40D6-8FBB-7324B3623D8D}">
      <dsp:nvSpPr>
        <dsp:cNvPr id="0" name=""/>
        <dsp:cNvSpPr/>
      </dsp:nvSpPr>
      <dsp:spPr>
        <a:xfrm>
          <a:off x="2668" y="157384"/>
          <a:ext cx="1553335" cy="6213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Alta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/>
            <a:t>Terceros</a:t>
          </a:r>
          <a:endParaRPr lang="gl-ES" sz="1200" b="1" kern="1200"/>
        </a:p>
      </dsp:txBody>
      <dsp:txXfrm>
        <a:off x="313335" y="157384"/>
        <a:ext cx="932001" cy="621334"/>
      </dsp:txXfrm>
    </dsp:sp>
    <dsp:sp modelId="{32381F6D-CCD1-4C6E-812A-536D3BB65D16}">
      <dsp:nvSpPr>
        <dsp:cNvPr id="0" name=""/>
        <dsp:cNvSpPr/>
      </dsp:nvSpPr>
      <dsp:spPr>
        <a:xfrm>
          <a:off x="1400670" y="157384"/>
          <a:ext cx="1553335" cy="6213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Crear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err="1"/>
            <a:t>Rexistro</a:t>
          </a:r>
          <a:endParaRPr lang="gl-ES" sz="1200" kern="1200"/>
        </a:p>
      </dsp:txBody>
      <dsp:txXfrm>
        <a:off x="1711337" y="157384"/>
        <a:ext cx="932001" cy="621334"/>
      </dsp:txXfrm>
    </dsp:sp>
    <dsp:sp modelId="{F4398A91-D73E-47A6-B631-1E7E093D3AD6}">
      <dsp:nvSpPr>
        <dsp:cNvPr id="0" name=""/>
        <dsp:cNvSpPr/>
      </dsp:nvSpPr>
      <dsp:spPr>
        <a:xfrm>
          <a:off x="2798672" y="157384"/>
          <a:ext cx="1553335" cy="6213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err="1"/>
            <a:t>Xerar</a:t>
          </a:r>
          <a:r>
            <a:rPr lang="es-ES" sz="1200" kern="1200"/>
            <a:t>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err="1"/>
            <a:t>Xustificante</a:t>
          </a:r>
          <a:endParaRPr lang="gl-ES" sz="1200" kern="1200"/>
        </a:p>
      </dsp:txBody>
      <dsp:txXfrm>
        <a:off x="3109339" y="157384"/>
        <a:ext cx="932001" cy="621334"/>
      </dsp:txXfrm>
    </dsp:sp>
    <dsp:sp modelId="{EC415DE6-BDCD-4F7B-AD26-A14F298CCB79}">
      <dsp:nvSpPr>
        <dsp:cNvPr id="0" name=""/>
        <dsp:cNvSpPr/>
      </dsp:nvSpPr>
      <dsp:spPr>
        <a:xfrm>
          <a:off x="4196674" y="157384"/>
          <a:ext cx="1553335" cy="6213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Anexar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documentos</a:t>
          </a:r>
          <a:endParaRPr lang="gl-ES" sz="1200" kern="1200"/>
        </a:p>
      </dsp:txBody>
      <dsp:txXfrm>
        <a:off x="4507341" y="157384"/>
        <a:ext cx="932001" cy="62133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48027-FDBF-40D6-8FBB-7324B3623D8D}">
      <dsp:nvSpPr>
        <dsp:cNvPr id="0" name=""/>
        <dsp:cNvSpPr/>
      </dsp:nvSpPr>
      <dsp:spPr>
        <a:xfrm>
          <a:off x="1687" y="239651"/>
          <a:ext cx="1502041" cy="600816"/>
        </a:xfrm>
        <a:prstGeom prst="chevron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Alta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/>
            <a:t>Terceros</a:t>
          </a:r>
          <a:endParaRPr lang="gl-ES" sz="1200" b="1" kern="1200"/>
        </a:p>
      </dsp:txBody>
      <dsp:txXfrm>
        <a:off x="302095" y="239651"/>
        <a:ext cx="901225" cy="600816"/>
      </dsp:txXfrm>
    </dsp:sp>
    <dsp:sp modelId="{32381F6D-CCD1-4C6E-812A-536D3BB65D16}">
      <dsp:nvSpPr>
        <dsp:cNvPr id="0" name=""/>
        <dsp:cNvSpPr/>
      </dsp:nvSpPr>
      <dsp:spPr>
        <a:xfrm>
          <a:off x="1353525" y="239651"/>
          <a:ext cx="1502041" cy="600816"/>
        </a:xfrm>
        <a:prstGeom prst="chevron">
          <a:avLst/>
        </a:prstGeom>
        <a:solidFill>
          <a:schemeClr val="accent2">
            <a:shade val="80000"/>
            <a:hueOff val="93015"/>
            <a:satOff val="512"/>
            <a:lumOff val="640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Crear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err="1"/>
            <a:t>Rexistro</a:t>
          </a:r>
          <a:endParaRPr lang="gl-ES" sz="1200" kern="1200"/>
        </a:p>
      </dsp:txBody>
      <dsp:txXfrm>
        <a:off x="1653933" y="239651"/>
        <a:ext cx="901225" cy="600816"/>
      </dsp:txXfrm>
    </dsp:sp>
    <dsp:sp modelId="{F4398A91-D73E-47A6-B631-1E7E093D3AD6}">
      <dsp:nvSpPr>
        <dsp:cNvPr id="0" name=""/>
        <dsp:cNvSpPr/>
      </dsp:nvSpPr>
      <dsp:spPr>
        <a:xfrm>
          <a:off x="2705363" y="239651"/>
          <a:ext cx="1502041" cy="600816"/>
        </a:xfrm>
        <a:prstGeom prst="chevron">
          <a:avLst/>
        </a:prstGeom>
        <a:solidFill>
          <a:schemeClr val="accent2">
            <a:shade val="80000"/>
            <a:hueOff val="186031"/>
            <a:satOff val="1024"/>
            <a:lumOff val="128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Crear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Expediente</a:t>
          </a:r>
          <a:endParaRPr lang="gl-ES" sz="1200" kern="1200"/>
        </a:p>
      </dsp:txBody>
      <dsp:txXfrm>
        <a:off x="3005771" y="239651"/>
        <a:ext cx="901225" cy="600816"/>
      </dsp:txXfrm>
    </dsp:sp>
    <dsp:sp modelId="{EC415DE6-BDCD-4F7B-AD26-A14F298CCB79}">
      <dsp:nvSpPr>
        <dsp:cNvPr id="0" name=""/>
        <dsp:cNvSpPr/>
      </dsp:nvSpPr>
      <dsp:spPr>
        <a:xfrm>
          <a:off x="4057200" y="239651"/>
          <a:ext cx="1502041" cy="600816"/>
        </a:xfrm>
        <a:prstGeom prst="chevron">
          <a:avLst/>
        </a:prstGeom>
        <a:solidFill>
          <a:schemeClr val="accent2">
            <a:shade val="80000"/>
            <a:hueOff val="279046"/>
            <a:satOff val="1535"/>
            <a:lumOff val="1922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err="1"/>
            <a:t>Xerar</a:t>
          </a:r>
          <a:r>
            <a:rPr lang="es-ES" sz="1200" kern="1200"/>
            <a:t> </a:t>
          </a:r>
          <a:r>
            <a:rPr lang="es-ES" sz="1200" kern="1200" err="1"/>
            <a:t>Xustificante</a:t>
          </a:r>
          <a:endParaRPr lang="gl-ES" sz="1200" kern="1200"/>
        </a:p>
      </dsp:txBody>
      <dsp:txXfrm>
        <a:off x="4357608" y="239651"/>
        <a:ext cx="901225" cy="600816"/>
      </dsp:txXfrm>
    </dsp:sp>
    <dsp:sp modelId="{FA7DE050-8D21-44EA-8A68-7A18166C6D22}">
      <dsp:nvSpPr>
        <dsp:cNvPr id="0" name=""/>
        <dsp:cNvSpPr/>
      </dsp:nvSpPr>
      <dsp:spPr>
        <a:xfrm>
          <a:off x="5409038" y="239651"/>
          <a:ext cx="1502041" cy="600816"/>
        </a:xfrm>
        <a:prstGeom prst="chevron">
          <a:avLst/>
        </a:prstGeom>
        <a:solidFill>
          <a:schemeClr val="accent2">
            <a:shade val="80000"/>
            <a:hueOff val="372061"/>
            <a:satOff val="2047"/>
            <a:lumOff val="2562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Anexar documentos</a:t>
          </a:r>
          <a:endParaRPr lang="gl-ES" sz="1200" kern="1200"/>
        </a:p>
      </dsp:txBody>
      <dsp:txXfrm>
        <a:off x="5709446" y="239651"/>
        <a:ext cx="901225" cy="60081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48027-FDBF-40D6-8FBB-7324B3623D8D}">
      <dsp:nvSpPr>
        <dsp:cNvPr id="0" name=""/>
        <dsp:cNvSpPr/>
      </dsp:nvSpPr>
      <dsp:spPr>
        <a:xfrm>
          <a:off x="4008" y="349857"/>
          <a:ext cx="1491071" cy="596428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Alta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/>
            <a:t>Terceros</a:t>
          </a:r>
          <a:endParaRPr lang="gl-ES" sz="1100" b="1" kern="1200"/>
        </a:p>
      </dsp:txBody>
      <dsp:txXfrm>
        <a:off x="302222" y="349857"/>
        <a:ext cx="894643" cy="596428"/>
      </dsp:txXfrm>
    </dsp:sp>
    <dsp:sp modelId="{32381F6D-CCD1-4C6E-812A-536D3BB65D16}">
      <dsp:nvSpPr>
        <dsp:cNvPr id="0" name=""/>
        <dsp:cNvSpPr/>
      </dsp:nvSpPr>
      <dsp:spPr>
        <a:xfrm>
          <a:off x="1345972" y="349857"/>
          <a:ext cx="1491071" cy="596428"/>
        </a:xfrm>
        <a:prstGeom prst="chevron">
          <a:avLst/>
        </a:prstGeom>
        <a:solidFill>
          <a:schemeClr val="accent3">
            <a:shade val="80000"/>
            <a:hueOff val="-43043"/>
            <a:satOff val="794"/>
            <a:lumOff val="46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Crear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err="1"/>
            <a:t>Rexistro</a:t>
          </a:r>
          <a:endParaRPr lang="gl-ES" sz="1100" kern="1200"/>
        </a:p>
      </dsp:txBody>
      <dsp:txXfrm>
        <a:off x="1644186" y="349857"/>
        <a:ext cx="894643" cy="596428"/>
      </dsp:txXfrm>
    </dsp:sp>
    <dsp:sp modelId="{195D08F7-2CF4-43EE-B865-C934C56396C9}">
      <dsp:nvSpPr>
        <dsp:cNvPr id="0" name=""/>
        <dsp:cNvSpPr/>
      </dsp:nvSpPr>
      <dsp:spPr>
        <a:xfrm>
          <a:off x="2687937" y="349857"/>
          <a:ext cx="1491071" cy="596428"/>
        </a:xfrm>
        <a:prstGeom prst="chevron">
          <a:avLst/>
        </a:prstGeom>
        <a:solidFill>
          <a:schemeClr val="accent3">
            <a:shade val="80000"/>
            <a:hueOff val="-86086"/>
            <a:satOff val="1588"/>
            <a:lumOff val="924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Crear Expediente</a:t>
          </a:r>
          <a:endParaRPr lang="gl-ES" sz="1100" kern="1200"/>
        </a:p>
      </dsp:txBody>
      <dsp:txXfrm>
        <a:off x="2986151" y="349857"/>
        <a:ext cx="894643" cy="596428"/>
      </dsp:txXfrm>
    </dsp:sp>
    <dsp:sp modelId="{1252D737-85D9-45B6-9571-FB3CDE331A7B}">
      <dsp:nvSpPr>
        <dsp:cNvPr id="0" name=""/>
        <dsp:cNvSpPr/>
      </dsp:nvSpPr>
      <dsp:spPr>
        <a:xfrm>
          <a:off x="4029902" y="349857"/>
          <a:ext cx="1491071" cy="596428"/>
        </a:xfrm>
        <a:prstGeom prst="chevron">
          <a:avLst/>
        </a:prstGeom>
        <a:solidFill>
          <a:schemeClr val="accent3">
            <a:shade val="80000"/>
            <a:hueOff val="-129128"/>
            <a:satOff val="2381"/>
            <a:lumOff val="1387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Crear Documento </a:t>
          </a:r>
          <a:endParaRPr lang="gl-ES" sz="1100" kern="1200"/>
        </a:p>
      </dsp:txBody>
      <dsp:txXfrm>
        <a:off x="4328116" y="349857"/>
        <a:ext cx="894643" cy="596428"/>
      </dsp:txXfrm>
    </dsp:sp>
    <dsp:sp modelId="{F4398A91-D73E-47A6-B631-1E7E093D3AD6}">
      <dsp:nvSpPr>
        <dsp:cNvPr id="0" name=""/>
        <dsp:cNvSpPr/>
      </dsp:nvSpPr>
      <dsp:spPr>
        <a:xfrm>
          <a:off x="5371867" y="349857"/>
          <a:ext cx="1491071" cy="596428"/>
        </a:xfrm>
        <a:prstGeom prst="chevron">
          <a:avLst/>
        </a:prstGeom>
        <a:solidFill>
          <a:schemeClr val="accent3">
            <a:shade val="80000"/>
            <a:hueOff val="-172171"/>
            <a:satOff val="3175"/>
            <a:lumOff val="184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err="1"/>
            <a:t>Xerar</a:t>
          </a:r>
          <a:r>
            <a:rPr lang="es-ES" sz="1100" kern="1200"/>
            <a:t>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err="1"/>
            <a:t>Xustificante</a:t>
          </a:r>
          <a:endParaRPr lang="gl-ES" sz="1100" kern="1200"/>
        </a:p>
      </dsp:txBody>
      <dsp:txXfrm>
        <a:off x="5670081" y="349857"/>
        <a:ext cx="894643" cy="596428"/>
      </dsp:txXfrm>
    </dsp:sp>
    <dsp:sp modelId="{EC415DE6-BDCD-4F7B-AD26-A14F298CCB79}">
      <dsp:nvSpPr>
        <dsp:cNvPr id="0" name=""/>
        <dsp:cNvSpPr/>
      </dsp:nvSpPr>
      <dsp:spPr>
        <a:xfrm>
          <a:off x="6713831" y="349857"/>
          <a:ext cx="1491071" cy="596428"/>
        </a:xfrm>
        <a:prstGeom prst="chevron">
          <a:avLst/>
        </a:prstGeom>
        <a:solidFill>
          <a:schemeClr val="accent3">
            <a:shade val="80000"/>
            <a:hueOff val="-215214"/>
            <a:satOff val="3969"/>
            <a:lumOff val="2312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Anexar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documentos</a:t>
          </a:r>
          <a:endParaRPr lang="gl-ES" sz="1100" kern="1200"/>
        </a:p>
      </dsp:txBody>
      <dsp:txXfrm>
        <a:off x="7012045" y="349857"/>
        <a:ext cx="894643" cy="59642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48027-FDBF-40D6-8FBB-7324B3623D8D}">
      <dsp:nvSpPr>
        <dsp:cNvPr id="0" name=""/>
        <dsp:cNvSpPr/>
      </dsp:nvSpPr>
      <dsp:spPr>
        <a:xfrm>
          <a:off x="2668" y="157384"/>
          <a:ext cx="1553335" cy="6213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Alta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/>
            <a:t>Terceros</a:t>
          </a:r>
          <a:endParaRPr lang="gl-ES" sz="1200" b="1" kern="1200" dirty="0"/>
        </a:p>
      </dsp:txBody>
      <dsp:txXfrm>
        <a:off x="313335" y="157384"/>
        <a:ext cx="932001" cy="621334"/>
      </dsp:txXfrm>
    </dsp:sp>
    <dsp:sp modelId="{32381F6D-CCD1-4C6E-812A-536D3BB65D16}">
      <dsp:nvSpPr>
        <dsp:cNvPr id="0" name=""/>
        <dsp:cNvSpPr/>
      </dsp:nvSpPr>
      <dsp:spPr>
        <a:xfrm>
          <a:off x="1400670" y="157384"/>
          <a:ext cx="1553335" cy="6213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Crear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 err="1"/>
            <a:t>Rexistro</a:t>
          </a:r>
          <a:endParaRPr lang="gl-ES" sz="1200" kern="1200" dirty="0"/>
        </a:p>
      </dsp:txBody>
      <dsp:txXfrm>
        <a:off x="1711337" y="157384"/>
        <a:ext cx="932001" cy="621334"/>
      </dsp:txXfrm>
    </dsp:sp>
    <dsp:sp modelId="{F4398A91-D73E-47A6-B631-1E7E093D3AD6}">
      <dsp:nvSpPr>
        <dsp:cNvPr id="0" name=""/>
        <dsp:cNvSpPr/>
      </dsp:nvSpPr>
      <dsp:spPr>
        <a:xfrm>
          <a:off x="2798672" y="157384"/>
          <a:ext cx="1553335" cy="6213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 err="1"/>
            <a:t>Xerar</a:t>
          </a:r>
          <a:r>
            <a:rPr lang="es-ES" sz="1200" kern="1200" dirty="0"/>
            <a:t>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 err="1"/>
            <a:t>Xustificante</a:t>
          </a:r>
          <a:endParaRPr lang="gl-ES" sz="1200" kern="1200" dirty="0"/>
        </a:p>
      </dsp:txBody>
      <dsp:txXfrm>
        <a:off x="3109339" y="157384"/>
        <a:ext cx="932001" cy="621334"/>
      </dsp:txXfrm>
    </dsp:sp>
    <dsp:sp modelId="{EC415DE6-BDCD-4F7B-AD26-A14F298CCB79}">
      <dsp:nvSpPr>
        <dsp:cNvPr id="0" name=""/>
        <dsp:cNvSpPr/>
      </dsp:nvSpPr>
      <dsp:spPr>
        <a:xfrm>
          <a:off x="4196674" y="157384"/>
          <a:ext cx="1553335" cy="6213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Anexar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documentos</a:t>
          </a:r>
          <a:endParaRPr lang="gl-ES" sz="1200" kern="1200" dirty="0"/>
        </a:p>
      </dsp:txBody>
      <dsp:txXfrm>
        <a:off x="4507341" y="157384"/>
        <a:ext cx="932001" cy="62133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FFCE6-1F39-4C62-BE1E-87784EFE05DD}">
      <dsp:nvSpPr>
        <dsp:cNvPr id="0" name=""/>
        <dsp:cNvSpPr/>
      </dsp:nvSpPr>
      <dsp:spPr>
        <a:xfrm>
          <a:off x="0" y="261003"/>
          <a:ext cx="3535685" cy="176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408" tIns="291592" rIns="2744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gl-ES" sz="1400" kern="1200"/>
            <a:t>É a ferramenta que sirve de porta de acceso á cidadanía e as empresas para todas aquelas informacións e servizos </a:t>
          </a:r>
          <a:r>
            <a:rPr lang="gl-ES" sz="1400" kern="1200" err="1"/>
            <a:t>online</a:t>
          </a:r>
          <a:r>
            <a:rPr lang="gl-ES" sz="1400" kern="1200"/>
            <a:t> que se poñen a súa disposición de forma actualizada, preferentemente e personalizada dende toda administración pública.</a:t>
          </a:r>
          <a:r>
            <a:rPr lang="gl-ES" sz="1400" kern="1200">
              <a:latin typeface="Candara"/>
            </a:rPr>
            <a:t> </a:t>
          </a:r>
          <a:endParaRPr lang="gl-ES" sz="1400" kern="1200"/>
        </a:p>
      </dsp:txBody>
      <dsp:txXfrm>
        <a:off x="0" y="261003"/>
        <a:ext cx="3535685" cy="1764000"/>
      </dsp:txXfrm>
    </dsp:sp>
    <dsp:sp modelId="{420E3665-61A6-438A-B8E7-646893132153}">
      <dsp:nvSpPr>
        <dsp:cNvPr id="0" name=""/>
        <dsp:cNvSpPr/>
      </dsp:nvSpPr>
      <dsp:spPr>
        <a:xfrm>
          <a:off x="176784" y="54363"/>
          <a:ext cx="2474979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548" tIns="0" rIns="93548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l-ES" sz="1400" kern="1200" noProof="0"/>
            <a:t>Definición Sede Electrónica</a:t>
          </a:r>
        </a:p>
      </dsp:txBody>
      <dsp:txXfrm>
        <a:off x="196959" y="74538"/>
        <a:ext cx="2434629" cy="372930"/>
      </dsp:txXfrm>
    </dsp:sp>
    <dsp:sp modelId="{F79A43C0-0929-4C46-9821-DEC09EBE46D7}">
      <dsp:nvSpPr>
        <dsp:cNvPr id="0" name=""/>
        <dsp:cNvSpPr/>
      </dsp:nvSpPr>
      <dsp:spPr>
        <a:xfrm>
          <a:off x="0" y="2307243"/>
          <a:ext cx="3535685" cy="1631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408" tIns="291592" rIns="2744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gl-ES" sz="1400" kern="1200" noProof="0"/>
            <a:t>Lei 11/2007 de Acceso dos Cidadáns aos Servizos Públicos (LAECSP</a:t>
          </a:r>
          <a:r>
            <a:rPr lang="gl-ES" sz="1400" kern="1200" noProof="0">
              <a:latin typeface="Candara"/>
            </a:rPr>
            <a:t>), derogada pola:</a:t>
          </a:r>
          <a:endParaRPr lang="gl-ES" sz="1400" kern="1200" noProof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noProof="0" err="1"/>
            <a:t>Lei</a:t>
          </a:r>
          <a:r>
            <a:rPr lang="es-ES" sz="1400" kern="1200" noProof="0"/>
            <a:t> 39/2015 de 1 de octubre, del Procedimiento Administrativo Común de las Administraciones Públicas.</a:t>
          </a:r>
          <a:endParaRPr lang="gl-ES" sz="1400" kern="1200" noProof="0"/>
        </a:p>
      </dsp:txBody>
      <dsp:txXfrm>
        <a:off x="0" y="2307243"/>
        <a:ext cx="3535685" cy="1631700"/>
      </dsp:txXfrm>
    </dsp:sp>
    <dsp:sp modelId="{70D74E4E-3B6B-48EB-BD17-FD080B38C1E0}">
      <dsp:nvSpPr>
        <dsp:cNvPr id="0" name=""/>
        <dsp:cNvSpPr/>
      </dsp:nvSpPr>
      <dsp:spPr>
        <a:xfrm>
          <a:off x="176784" y="2100603"/>
          <a:ext cx="2474979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548" tIns="0" rIns="93548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l-ES" sz="1400" kern="1200" noProof="0"/>
            <a:t>Lexislación</a:t>
          </a:r>
        </a:p>
      </dsp:txBody>
      <dsp:txXfrm>
        <a:off x="196959" y="2120778"/>
        <a:ext cx="2434629" cy="3729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A18A3C-0E14-4529-BFC0-E7F2021F9A4B}">
      <dsp:nvSpPr>
        <dsp:cNvPr id="0" name=""/>
        <dsp:cNvSpPr/>
      </dsp:nvSpPr>
      <dsp:spPr>
        <a:xfrm rot="16200000">
          <a:off x="235436" y="-233256"/>
          <a:ext cx="3993624" cy="4460136"/>
        </a:xfrm>
        <a:prstGeom prst="flowChartManualOperation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l-ES" sz="1800" kern="1200"/>
            <a:t>¿Qué  e cómo? </a:t>
          </a:r>
        </a:p>
        <a:p>
          <a:pPr marL="88900" lvl="1" indent="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gl-ES" sz="1200" kern="1200"/>
            <a:t>Acceso aos cidadáns para facer calquera tipo de trámite ou interacción coa Administración.</a:t>
          </a:r>
        </a:p>
        <a:p>
          <a:pPr marL="114300" lvl="1" indent="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gl-ES" sz="1200" kern="1200"/>
            <a:t>Padrón, Expedientes Administrativos, Rexistro</a:t>
          </a:r>
          <a:r>
            <a:rPr lang="gl-ES" sz="1200" kern="1200">
              <a:latin typeface="Candara"/>
            </a:rPr>
            <a:t> 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gl-ES" sz="1200" kern="1200"/>
            <a:t>Inscrición Talleres / Cursos / Actividades</a:t>
          </a:r>
          <a:endParaRPr lang="es-ES" kern="1200"/>
        </a:p>
        <a:p>
          <a:pPr marL="114300" lvl="1" indent="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gl-ES" sz="1200" kern="1200"/>
            <a:t>Catálogo de trámites</a:t>
          </a:r>
        </a:p>
        <a:p>
          <a:pPr marL="114300" lvl="1" indent="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gl-ES" sz="1200" kern="1200"/>
            <a:t>Taboleiro de anuncios y edictos electrónicos</a:t>
          </a:r>
        </a:p>
        <a:p>
          <a:pPr marL="114300" lvl="1" indent="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gl-ES" sz="1200" kern="1200"/>
            <a:t>Data e hora. Calendario de días festivos</a:t>
          </a:r>
        </a:p>
        <a:p>
          <a:pPr marL="114300" lvl="1" indent="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gl-ES" sz="1200" kern="1200"/>
            <a:t>Perfil do contratante</a:t>
          </a:r>
        </a:p>
        <a:p>
          <a:pPr marL="114300" lvl="1" indent="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gl-ES" sz="1200" kern="1200"/>
            <a:t>Acceso </a:t>
          </a:r>
          <a:r>
            <a:rPr lang="gl-ES" sz="1200" kern="1200" err="1"/>
            <a:t>FACe</a:t>
          </a:r>
          <a:endParaRPr lang="gl-ES" sz="1200" kern="1200"/>
        </a:p>
        <a:p>
          <a:pPr marL="114300" lvl="1" indent="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gl-ES" sz="1200" kern="1200"/>
            <a:t>Oferta pública de emprego</a:t>
          </a:r>
        </a:p>
        <a:p>
          <a:pPr marL="114300" lvl="1" indent="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gl-ES" sz="1200" kern="1200"/>
            <a:t>Certificado de Sede (</a:t>
          </a:r>
          <a:r>
            <a:rPr lang="gl-ES" sz="1200" kern="1200" err="1"/>
            <a:t>https</a:t>
          </a:r>
          <a:r>
            <a:rPr lang="gl-ES" sz="1200" kern="1200"/>
            <a:t>)</a:t>
          </a:r>
        </a:p>
        <a:p>
          <a:pPr marL="114300" lvl="1" indent="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/>
            <a:t>Validación documentos</a:t>
          </a:r>
          <a:endParaRPr lang="gl-ES" sz="1200" kern="1200"/>
        </a:p>
      </dsp:txBody>
      <dsp:txXfrm rot="5400000">
        <a:off x="2180" y="798725"/>
        <a:ext cx="4460136" cy="23961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5FEC3A-DEC3-4608-AD13-6B24D21AA0CC}">
      <dsp:nvSpPr>
        <dsp:cNvPr id="0" name=""/>
        <dsp:cNvSpPr/>
      </dsp:nvSpPr>
      <dsp:spPr>
        <a:xfrm>
          <a:off x="0" y="29770"/>
          <a:ext cx="7408333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l-ES" sz="3300" kern="1200"/>
            <a:t>Características máis relevantes</a:t>
          </a:r>
        </a:p>
      </dsp:txBody>
      <dsp:txXfrm>
        <a:off x="38638" y="68408"/>
        <a:ext cx="7331057" cy="714229"/>
      </dsp:txXfrm>
    </dsp:sp>
    <dsp:sp modelId="{AFA3887E-CF41-417B-A18F-79455AC0EC88}">
      <dsp:nvSpPr>
        <dsp:cNvPr id="0" name=""/>
        <dsp:cNvSpPr/>
      </dsp:nvSpPr>
      <dsp:spPr>
        <a:xfrm>
          <a:off x="0" y="821275"/>
          <a:ext cx="7408333" cy="3142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215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gl-ES" sz="2600" kern="1200"/>
            <a:t>Identificación con Cl@ve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gl-ES" sz="2600" kern="1200" noProof="0" err="1"/>
            <a:t>Multinavegador</a:t>
          </a:r>
          <a:endParaRPr lang="gl-ES" sz="2600" kern="1200" noProof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gl-ES" sz="2600" kern="1200" noProof="0"/>
            <a:t>Sinatura “non criptográfica”</a:t>
          </a:r>
          <a:r>
            <a:rPr lang="gl-ES" sz="2600" kern="1200" noProof="0">
              <a:latin typeface="Candara"/>
            </a:rPr>
            <a:t> (no cliente)</a:t>
          </a:r>
          <a:endParaRPr lang="gl-ES" sz="2600" kern="1200" noProof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gl-ES" sz="2600" kern="1200" noProof="0"/>
            <a:t>Tramitación Guiada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gl-ES" sz="2600" kern="1200" noProof="0">
              <a:latin typeface="Candara"/>
            </a:rPr>
            <a:t>Plantillas e documentos suxeridos.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gl-ES" sz="2600" kern="1200" noProof="0"/>
            <a:t>Compatible con dispositivos móbiles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gl-ES" sz="2600" kern="1200"/>
        </a:p>
      </dsp:txBody>
      <dsp:txXfrm>
        <a:off x="0" y="821275"/>
        <a:ext cx="7408333" cy="31422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5FEC3A-DEC3-4608-AD13-6B24D21AA0CC}">
      <dsp:nvSpPr>
        <dsp:cNvPr id="0" name=""/>
        <dsp:cNvSpPr/>
      </dsp:nvSpPr>
      <dsp:spPr>
        <a:xfrm>
          <a:off x="0" y="193221"/>
          <a:ext cx="4255765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Cl@ve</a:t>
          </a:r>
          <a:endParaRPr lang="gl-ES" sz="2400" kern="1200"/>
        </a:p>
      </dsp:txBody>
      <dsp:txXfrm>
        <a:off x="28100" y="221321"/>
        <a:ext cx="4199565" cy="519439"/>
      </dsp:txXfrm>
    </dsp:sp>
    <dsp:sp modelId="{AFA3887E-CF41-417B-A18F-79455AC0EC88}">
      <dsp:nvSpPr>
        <dsp:cNvPr id="0" name=""/>
        <dsp:cNvSpPr/>
      </dsp:nvSpPr>
      <dsp:spPr>
        <a:xfrm>
          <a:off x="0" y="768861"/>
          <a:ext cx="4255765" cy="3030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1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gl-ES" sz="1900" kern="1200" noProof="0"/>
            <a:t>Sistema de Identidade Electrónica para as Administracións 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gl-ES" sz="1900" kern="1200" noProof="0"/>
            <a:t>Dispoñible para uso sen certificado ( Cl@ve </a:t>
          </a:r>
          <a:r>
            <a:rPr lang="gl-ES" sz="1900" kern="1200" noProof="0" err="1"/>
            <a:t>pin</a:t>
          </a:r>
          <a:r>
            <a:rPr lang="gl-ES" sz="1900" kern="1200" noProof="0"/>
            <a:t> / Cl@ve permanente ).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gl-ES" sz="1900" kern="1200" noProof="0"/>
            <a:t>Dispoñible para uso con certificado. Neste caso non é necesario rexistro.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gl-ES" sz="1900" kern="1200" noProof="0"/>
            <a:t>Permite á Sede, abstraerse do sistema de identificación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900" kern="1200" noProof="0"/>
            <a:t>Tres niveles de </a:t>
          </a:r>
          <a:r>
            <a:rPr lang="es-ES" sz="1900" kern="1200" noProof="0" err="1"/>
            <a:t>seguridade</a:t>
          </a:r>
          <a:endParaRPr lang="gl-ES" sz="1900" kern="1200" noProof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gl-ES" sz="1900" kern="1200" noProof="0">
              <a:latin typeface="Candara"/>
              <a:hlinkClick xmlns:r="http://schemas.openxmlformats.org/officeDocument/2006/relationships" r:id="rId1"/>
            </a:rPr>
            <a:t>Axuda </a:t>
          </a:r>
          <a:r>
            <a:rPr lang="gl-ES" sz="1900" kern="1200" noProof="0">
              <a:hlinkClick xmlns:r="http://schemas.openxmlformats.org/officeDocument/2006/relationships" r:id="rId1"/>
            </a:rPr>
            <a:t>https://clave.gob.es/</a:t>
          </a:r>
        </a:p>
      </dsp:txBody>
      <dsp:txXfrm>
        <a:off x="0" y="768861"/>
        <a:ext cx="4255765" cy="30304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67F3D-A820-4F71-B2C6-D410514E4E92}">
      <dsp:nvSpPr>
        <dsp:cNvPr id="0" name=""/>
        <dsp:cNvSpPr/>
      </dsp:nvSpPr>
      <dsp:spPr>
        <a:xfrm>
          <a:off x="967" y="0"/>
          <a:ext cx="2516266" cy="2841179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err="1"/>
            <a:t>Baixo</a:t>
          </a:r>
          <a:endParaRPr lang="gl-ES" sz="2300" kern="1200"/>
        </a:p>
      </dsp:txBody>
      <dsp:txXfrm>
        <a:off x="967" y="0"/>
        <a:ext cx="2516266" cy="852353"/>
      </dsp:txXfrm>
    </dsp:sp>
    <dsp:sp modelId="{7F72C106-FF5C-4AFF-B024-7E5E900DB98C}">
      <dsp:nvSpPr>
        <dsp:cNvPr id="0" name=""/>
        <dsp:cNvSpPr/>
      </dsp:nvSpPr>
      <dsp:spPr>
        <a:xfrm>
          <a:off x="252594" y="853186"/>
          <a:ext cx="2013012" cy="8566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Cl@ve Pin con carta de invitación</a:t>
          </a:r>
          <a:r>
            <a:rPr lang="es-ES" sz="1100" kern="1200">
              <a:latin typeface="Candara"/>
            </a:rPr>
            <a:t> / Videoidentificación</a:t>
          </a:r>
          <a:endParaRPr lang="gl-ES" sz="1100" kern="1200"/>
        </a:p>
      </dsp:txBody>
      <dsp:txXfrm>
        <a:off x="277685" y="878277"/>
        <a:ext cx="1962830" cy="806472"/>
      </dsp:txXfrm>
    </dsp:sp>
    <dsp:sp modelId="{0D646D1C-BFD3-489C-989F-88194AD78097}">
      <dsp:nvSpPr>
        <dsp:cNvPr id="0" name=""/>
        <dsp:cNvSpPr/>
      </dsp:nvSpPr>
      <dsp:spPr>
        <a:xfrm>
          <a:off x="252594" y="1841633"/>
          <a:ext cx="2013012" cy="8566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Cl@ve Permanente con carta de invitación</a:t>
          </a:r>
          <a:r>
            <a:rPr lang="es-ES" sz="1100" kern="1200">
              <a:latin typeface="Candara"/>
            </a:rPr>
            <a:t> / Videoidentificación</a:t>
          </a:r>
          <a:endParaRPr lang="gl-ES" sz="1100" kern="1200"/>
        </a:p>
      </dsp:txBody>
      <dsp:txXfrm>
        <a:off x="277685" y="1866724"/>
        <a:ext cx="1962830" cy="806472"/>
      </dsp:txXfrm>
    </dsp:sp>
    <dsp:sp modelId="{439F258A-BF55-4FF6-95C8-30F38D6590DB}">
      <dsp:nvSpPr>
        <dsp:cNvPr id="0" name=""/>
        <dsp:cNvSpPr/>
      </dsp:nvSpPr>
      <dsp:spPr>
        <a:xfrm>
          <a:off x="2705953" y="0"/>
          <a:ext cx="2516266" cy="2841179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/>
            <a:t>Sustancial </a:t>
          </a:r>
          <a:r>
            <a:rPr lang="es-ES" sz="2300" kern="1200" err="1"/>
            <a:t>ou</a:t>
          </a:r>
          <a:r>
            <a:rPr lang="es-ES" sz="2300" kern="1200"/>
            <a:t> Avanzado</a:t>
          </a:r>
          <a:endParaRPr lang="gl-ES" sz="2300" kern="1200"/>
        </a:p>
      </dsp:txBody>
      <dsp:txXfrm>
        <a:off x="2705953" y="0"/>
        <a:ext cx="2516266" cy="852353"/>
      </dsp:txXfrm>
    </dsp:sp>
    <dsp:sp modelId="{7ED84F39-EAA4-4BF9-AAED-1038530F12AB}">
      <dsp:nvSpPr>
        <dsp:cNvPr id="0" name=""/>
        <dsp:cNvSpPr/>
      </dsp:nvSpPr>
      <dsp:spPr>
        <a:xfrm>
          <a:off x="2957580" y="852596"/>
          <a:ext cx="2013012" cy="55817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Certificado SW</a:t>
          </a:r>
          <a:endParaRPr lang="gl-ES" sz="1100" kern="1200"/>
        </a:p>
      </dsp:txBody>
      <dsp:txXfrm>
        <a:off x="2973928" y="868944"/>
        <a:ext cx="1980316" cy="525481"/>
      </dsp:txXfrm>
    </dsp:sp>
    <dsp:sp modelId="{4DD178CC-1357-4294-9840-3011B7223746}">
      <dsp:nvSpPr>
        <dsp:cNvPr id="0" name=""/>
        <dsp:cNvSpPr/>
      </dsp:nvSpPr>
      <dsp:spPr>
        <a:xfrm>
          <a:off x="2957580" y="1496647"/>
          <a:ext cx="2013012" cy="55817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Cl@ve Pin Con alta con registro presencial o certificado</a:t>
          </a:r>
          <a:endParaRPr lang="gl-ES" sz="1100" kern="1200"/>
        </a:p>
      </dsp:txBody>
      <dsp:txXfrm>
        <a:off x="2973928" y="1512995"/>
        <a:ext cx="1980316" cy="525481"/>
      </dsp:txXfrm>
    </dsp:sp>
    <dsp:sp modelId="{77EDD017-9EF8-442D-BF73-7579A0CA1007}">
      <dsp:nvSpPr>
        <dsp:cNvPr id="0" name=""/>
        <dsp:cNvSpPr/>
      </dsp:nvSpPr>
      <dsp:spPr>
        <a:xfrm>
          <a:off x="2957580" y="2140699"/>
          <a:ext cx="2013012" cy="55817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Cl@ve Permanente con alta con registro presencial o certificado</a:t>
          </a:r>
          <a:endParaRPr lang="gl-ES" sz="1100" kern="1200"/>
        </a:p>
      </dsp:txBody>
      <dsp:txXfrm>
        <a:off x="2973928" y="2157047"/>
        <a:ext cx="1980316" cy="525481"/>
      </dsp:txXfrm>
    </dsp:sp>
    <dsp:sp modelId="{1F0F1C4D-403E-4398-A884-C55D6C6AE3D8}">
      <dsp:nvSpPr>
        <dsp:cNvPr id="0" name=""/>
        <dsp:cNvSpPr/>
      </dsp:nvSpPr>
      <dsp:spPr>
        <a:xfrm>
          <a:off x="5410940" y="0"/>
          <a:ext cx="2516266" cy="2841179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noProof="0"/>
            <a:t>Alto</a:t>
          </a:r>
          <a:endParaRPr lang="gl-ES" sz="2300" kern="1200" noProof="0"/>
        </a:p>
      </dsp:txBody>
      <dsp:txXfrm>
        <a:off x="5410940" y="0"/>
        <a:ext cx="2516266" cy="852353"/>
      </dsp:txXfrm>
    </dsp:sp>
    <dsp:sp modelId="{5004B11E-2782-41B0-95EC-3D110049A11A}">
      <dsp:nvSpPr>
        <dsp:cNvPr id="0" name=""/>
        <dsp:cNvSpPr/>
      </dsp:nvSpPr>
      <dsp:spPr>
        <a:xfrm>
          <a:off x="5662566" y="852353"/>
          <a:ext cx="2013012" cy="184676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noProof="0"/>
            <a:t>Certificado en un dispositivo cualificado de creación de firma (tarjeta)</a:t>
          </a:r>
          <a:endParaRPr lang="gl-ES" sz="1100" kern="1200" noProof="0"/>
        </a:p>
      </dsp:txBody>
      <dsp:txXfrm>
        <a:off x="5716656" y="906443"/>
        <a:ext cx="1904832" cy="173858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5F64FC-AEDA-4D5D-9F76-B15A9811BEC4}">
      <dsp:nvSpPr>
        <dsp:cNvPr id="0" name=""/>
        <dsp:cNvSpPr/>
      </dsp:nvSpPr>
      <dsp:spPr>
        <a:xfrm>
          <a:off x="0" y="323"/>
          <a:ext cx="3819892" cy="1284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l-ES" sz="3400" kern="1200"/>
            <a:t>Sinatura non Criptográfica                </a:t>
          </a:r>
        </a:p>
      </dsp:txBody>
      <dsp:txXfrm>
        <a:off x="37628" y="37951"/>
        <a:ext cx="3744636" cy="1209460"/>
      </dsp:txXfrm>
    </dsp:sp>
    <dsp:sp modelId="{2258959F-97F0-4D62-B871-B36DFBA37AF3}">
      <dsp:nvSpPr>
        <dsp:cNvPr id="0" name=""/>
        <dsp:cNvSpPr/>
      </dsp:nvSpPr>
      <dsp:spPr>
        <a:xfrm>
          <a:off x="1403" y="1353923"/>
          <a:ext cx="3819892" cy="1284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l-ES" sz="2400" kern="1200"/>
            <a:t>Sistema que simplifica e fai mais áxil o proceso de firma. </a:t>
          </a:r>
        </a:p>
      </dsp:txBody>
      <dsp:txXfrm>
        <a:off x="39031" y="1391551"/>
        <a:ext cx="3744636" cy="1209460"/>
      </dsp:txXfrm>
    </dsp:sp>
    <dsp:sp modelId="{581EFD9A-D906-4CC6-BDCC-D57570096CC9}">
      <dsp:nvSpPr>
        <dsp:cNvPr id="0" name=""/>
        <dsp:cNvSpPr/>
      </dsp:nvSpPr>
      <dsp:spPr>
        <a:xfrm>
          <a:off x="1403" y="2707522"/>
          <a:ext cx="925810" cy="1284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/>
            <a:t>Identificación con Cl@ve</a:t>
          </a:r>
          <a:endParaRPr lang="gl-ES" sz="1000" kern="1200"/>
        </a:p>
      </dsp:txBody>
      <dsp:txXfrm>
        <a:off x="28519" y="2734638"/>
        <a:ext cx="871578" cy="1230484"/>
      </dsp:txXfrm>
    </dsp:sp>
    <dsp:sp modelId="{3F284834-9A45-4F1A-937B-9181FA9D2847}">
      <dsp:nvSpPr>
        <dsp:cNvPr id="0" name=""/>
        <dsp:cNvSpPr/>
      </dsp:nvSpPr>
      <dsp:spPr>
        <a:xfrm>
          <a:off x="966097" y="2707522"/>
          <a:ext cx="925810" cy="1284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l-ES" sz="1000" kern="1200"/>
            <a:t>Firma con Selo de Órgano e Selo de </a:t>
          </a:r>
          <a:r>
            <a:rPr lang="gl-ES" sz="1000" kern="1200" err="1"/>
            <a:t>Tempol</a:t>
          </a:r>
          <a:endParaRPr lang="gl-ES" sz="1000" kern="1200"/>
        </a:p>
      </dsp:txBody>
      <dsp:txXfrm>
        <a:off x="993213" y="2734638"/>
        <a:ext cx="871578" cy="1230484"/>
      </dsp:txXfrm>
    </dsp:sp>
    <dsp:sp modelId="{2FD1605B-E5D0-4E34-959D-0B0ABFD3A8DB}">
      <dsp:nvSpPr>
        <dsp:cNvPr id="0" name=""/>
        <dsp:cNvSpPr/>
      </dsp:nvSpPr>
      <dsp:spPr>
        <a:xfrm>
          <a:off x="1930792" y="2707522"/>
          <a:ext cx="925810" cy="1284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/>
            <a:t>Recollida da conformidade e das evidencias necesarias</a:t>
          </a:r>
          <a:endParaRPr lang="gl-ES" sz="1000" kern="1200"/>
        </a:p>
      </dsp:txBody>
      <dsp:txXfrm>
        <a:off x="1957908" y="2734638"/>
        <a:ext cx="871578" cy="1230484"/>
      </dsp:txXfrm>
    </dsp:sp>
    <dsp:sp modelId="{B70EBFF2-382C-4A37-8666-C842500A0A62}">
      <dsp:nvSpPr>
        <dsp:cNvPr id="0" name=""/>
        <dsp:cNvSpPr/>
      </dsp:nvSpPr>
      <dsp:spPr>
        <a:xfrm>
          <a:off x="2895486" y="2707522"/>
          <a:ext cx="925810" cy="1284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l-ES" sz="1000" kern="1200"/>
            <a:t>Firma acoplada PADES</a:t>
          </a:r>
        </a:p>
      </dsp:txBody>
      <dsp:txXfrm>
        <a:off x="2922602" y="2734638"/>
        <a:ext cx="871578" cy="123048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5A051-BCED-4D34-BD5E-55397AC66C69}">
      <dsp:nvSpPr>
        <dsp:cNvPr id="0" name=""/>
        <dsp:cNvSpPr/>
      </dsp:nvSpPr>
      <dsp:spPr>
        <a:xfrm>
          <a:off x="0" y="88451"/>
          <a:ext cx="3822192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l-ES" sz="1800" kern="1200"/>
            <a:t>Estrutura  e elementos da portada. </a:t>
          </a:r>
        </a:p>
      </dsp:txBody>
      <dsp:txXfrm>
        <a:off x="21075" y="109526"/>
        <a:ext cx="3780042" cy="389580"/>
      </dsp:txXfrm>
    </dsp:sp>
    <dsp:sp modelId="{3332A1F4-4552-41AD-A7D0-62757D133640}">
      <dsp:nvSpPr>
        <dsp:cNvPr id="0" name=""/>
        <dsp:cNvSpPr/>
      </dsp:nvSpPr>
      <dsp:spPr>
        <a:xfrm>
          <a:off x="0" y="572021"/>
          <a:ext cx="3822192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/>
            <a:t>Sobre a Sede</a:t>
          </a:r>
          <a:endParaRPr lang="gl-ES" sz="1800" kern="1200"/>
        </a:p>
      </dsp:txBody>
      <dsp:txXfrm>
        <a:off x="21075" y="593096"/>
        <a:ext cx="3780042" cy="389580"/>
      </dsp:txXfrm>
    </dsp:sp>
    <dsp:sp modelId="{ED2930B5-5FE4-449E-9056-19DAA051595A}">
      <dsp:nvSpPr>
        <dsp:cNvPr id="0" name=""/>
        <dsp:cNvSpPr/>
      </dsp:nvSpPr>
      <dsp:spPr>
        <a:xfrm>
          <a:off x="0" y="1055591"/>
          <a:ext cx="3822192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/>
            <a:t>Información</a:t>
          </a:r>
          <a:endParaRPr lang="gl-ES" sz="1800" kern="1200"/>
        </a:p>
      </dsp:txBody>
      <dsp:txXfrm>
        <a:off x="21075" y="1076666"/>
        <a:ext cx="3780042" cy="389580"/>
      </dsp:txXfrm>
    </dsp:sp>
    <dsp:sp modelId="{E532701C-38C5-4EE3-BE16-E19095B29907}">
      <dsp:nvSpPr>
        <dsp:cNvPr id="0" name=""/>
        <dsp:cNvSpPr/>
      </dsp:nvSpPr>
      <dsp:spPr>
        <a:xfrm>
          <a:off x="0" y="1539161"/>
          <a:ext cx="3822192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/>
            <a:t>Calendario</a:t>
          </a:r>
          <a:endParaRPr lang="gl-ES" sz="1800" kern="1200"/>
        </a:p>
      </dsp:txBody>
      <dsp:txXfrm>
        <a:off x="21075" y="1560236"/>
        <a:ext cx="3780042" cy="389580"/>
      </dsp:txXfrm>
    </dsp:sp>
    <dsp:sp modelId="{6CFBA932-6B0A-48DA-B23A-231DEC0D0553}">
      <dsp:nvSpPr>
        <dsp:cNvPr id="0" name=""/>
        <dsp:cNvSpPr/>
      </dsp:nvSpPr>
      <dsp:spPr>
        <a:xfrm>
          <a:off x="0" y="2022731"/>
          <a:ext cx="3822192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/>
            <a:t>Familias e trámites</a:t>
          </a:r>
          <a:endParaRPr lang="gl-ES" sz="1800" kern="1200"/>
        </a:p>
      </dsp:txBody>
      <dsp:txXfrm>
        <a:off x="21075" y="2043806"/>
        <a:ext cx="3780042" cy="389580"/>
      </dsp:txXfrm>
    </dsp:sp>
    <dsp:sp modelId="{F7669CD8-D7FA-47E9-A61E-5DAE210E46D4}">
      <dsp:nvSpPr>
        <dsp:cNvPr id="0" name=""/>
        <dsp:cNvSpPr/>
      </dsp:nvSpPr>
      <dsp:spPr>
        <a:xfrm>
          <a:off x="0" y="2506301"/>
          <a:ext cx="3822192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/>
            <a:t>Detalle de trámite</a:t>
          </a:r>
          <a:endParaRPr lang="gl-ES" sz="1800" kern="1200"/>
        </a:p>
      </dsp:txBody>
      <dsp:txXfrm>
        <a:off x="21075" y="2527376"/>
        <a:ext cx="3780042" cy="389580"/>
      </dsp:txXfrm>
    </dsp:sp>
    <dsp:sp modelId="{121EFB51-8567-4090-8060-142CA0B529A2}">
      <dsp:nvSpPr>
        <dsp:cNvPr id="0" name=""/>
        <dsp:cNvSpPr/>
      </dsp:nvSpPr>
      <dsp:spPr>
        <a:xfrm>
          <a:off x="0" y="2989871"/>
          <a:ext cx="3822192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/>
            <a:t>Portal de Transparencia</a:t>
          </a:r>
          <a:endParaRPr lang="gl-ES" sz="1800" kern="1200"/>
        </a:p>
      </dsp:txBody>
      <dsp:txXfrm>
        <a:off x="21075" y="3010946"/>
        <a:ext cx="3780042" cy="389580"/>
      </dsp:txXfrm>
    </dsp:sp>
    <dsp:sp modelId="{C3A156DE-01A9-4B47-A79A-C85E9085D489}">
      <dsp:nvSpPr>
        <dsp:cNvPr id="0" name=""/>
        <dsp:cNvSpPr/>
      </dsp:nvSpPr>
      <dsp:spPr>
        <a:xfrm>
          <a:off x="0" y="3473442"/>
          <a:ext cx="3822192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err="1"/>
            <a:t>Axuda</a:t>
          </a:r>
          <a:r>
            <a:rPr lang="es-ES" sz="1800" kern="1200"/>
            <a:t> e Contacto</a:t>
          </a:r>
          <a:endParaRPr lang="gl-ES" sz="1800" kern="1200"/>
        </a:p>
      </dsp:txBody>
      <dsp:txXfrm>
        <a:off x="21075" y="3494517"/>
        <a:ext cx="3780042" cy="3895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3D378-123D-4C84-9F3B-59221EE37659}">
      <dsp:nvSpPr>
        <dsp:cNvPr id="0" name=""/>
        <dsp:cNvSpPr/>
      </dsp:nvSpPr>
      <dsp:spPr>
        <a:xfrm>
          <a:off x="0" y="0"/>
          <a:ext cx="3822192" cy="1198087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kern="1200"/>
            <a:t>Tramites </a:t>
          </a:r>
          <a:r>
            <a:rPr lang="es-ES" sz="3300" kern="1200" err="1"/>
            <a:t>na</a:t>
          </a:r>
          <a:r>
            <a:rPr lang="es-ES" sz="3300" kern="1200"/>
            <a:t> Sede. Clasificación</a:t>
          </a:r>
          <a:endParaRPr lang="gl-ES" sz="3300" kern="1200"/>
        </a:p>
      </dsp:txBody>
      <dsp:txXfrm>
        <a:off x="0" y="0"/>
        <a:ext cx="3822192" cy="1198087"/>
      </dsp:txXfrm>
    </dsp:sp>
    <dsp:sp modelId="{4AF71D9D-CD62-4352-ACBB-8FB679AC77E8}">
      <dsp:nvSpPr>
        <dsp:cNvPr id="0" name=""/>
        <dsp:cNvSpPr/>
      </dsp:nvSpPr>
      <dsp:spPr>
        <a:xfrm>
          <a:off x="0" y="1198087"/>
          <a:ext cx="955547" cy="251598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Solicitude Xeral</a:t>
          </a:r>
          <a:endParaRPr lang="gl-ES" sz="1200" kern="1200"/>
        </a:p>
      </dsp:txBody>
      <dsp:txXfrm>
        <a:off x="0" y="1198087"/>
        <a:ext cx="955547" cy="2515983"/>
      </dsp:txXfrm>
    </dsp:sp>
    <dsp:sp modelId="{BF27EB57-D846-428C-8625-39B2AA1DAFAD}">
      <dsp:nvSpPr>
        <dsp:cNvPr id="0" name=""/>
        <dsp:cNvSpPr/>
      </dsp:nvSpPr>
      <dsp:spPr>
        <a:xfrm>
          <a:off x="955548" y="1198087"/>
          <a:ext cx="955547" cy="251598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Xenerico</a:t>
          </a:r>
          <a:endParaRPr lang="gl-ES" sz="1200" kern="1200"/>
        </a:p>
      </dsp:txBody>
      <dsp:txXfrm>
        <a:off x="955548" y="1198087"/>
        <a:ext cx="955547" cy="2515983"/>
      </dsp:txXfrm>
    </dsp:sp>
    <dsp:sp modelId="{B36101F3-B09F-47DA-952C-928B3B5CCFC2}">
      <dsp:nvSpPr>
        <dsp:cNvPr id="0" name=""/>
        <dsp:cNvSpPr/>
      </dsp:nvSpPr>
      <dsp:spPr>
        <a:xfrm>
          <a:off x="1911096" y="1198087"/>
          <a:ext cx="955547" cy="251598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Autoservicio</a:t>
          </a:r>
          <a:endParaRPr lang="gl-ES" sz="1200" kern="1200"/>
        </a:p>
      </dsp:txBody>
      <dsp:txXfrm>
        <a:off x="1911096" y="1198087"/>
        <a:ext cx="955547" cy="2515983"/>
      </dsp:txXfrm>
    </dsp:sp>
    <dsp:sp modelId="{3508FE2B-4175-4C18-8C81-3D6F671F443B}">
      <dsp:nvSpPr>
        <dsp:cNvPr id="0" name=""/>
        <dsp:cNvSpPr/>
      </dsp:nvSpPr>
      <dsp:spPr>
        <a:xfrm>
          <a:off x="2866643" y="1198087"/>
          <a:ext cx="955547" cy="251598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Específico (con o sin creación expediente)</a:t>
          </a:r>
          <a:endParaRPr lang="gl-ES" sz="1200" kern="1200"/>
        </a:p>
      </dsp:txBody>
      <dsp:txXfrm>
        <a:off x="2866643" y="1198087"/>
        <a:ext cx="955547" cy="2515983"/>
      </dsp:txXfrm>
    </dsp:sp>
    <dsp:sp modelId="{8772BFE5-EE9F-45DA-972D-5B1E7AC46F47}">
      <dsp:nvSpPr>
        <dsp:cNvPr id="0" name=""/>
        <dsp:cNvSpPr/>
      </dsp:nvSpPr>
      <dsp:spPr>
        <a:xfrm>
          <a:off x="0" y="3714070"/>
          <a:ext cx="3822192" cy="279553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20887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19623" y="2"/>
            <a:ext cx="2920887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79DC3-9A7F-46D9-ACC3-6C886F0EE97B}" type="datetimeFigureOut">
              <a:rPr lang="es-ES" smtClean="0"/>
              <a:pPr/>
              <a:t>04/04/2022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2" y="9377363"/>
            <a:ext cx="2920887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19623" y="9377363"/>
            <a:ext cx="2920887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86B41-CC8A-4264-A9E7-2205E86E07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5185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5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18971" y="5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D49CD-179C-4D0C-BCE0-90582114A8E5}" type="datetimeFigureOut">
              <a:rPr lang="es-ES" smtClean="0"/>
              <a:pPr/>
              <a:t>04/04/2022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77321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18971" y="9377321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62623-7E86-48C6-9B8B-EC6D3572974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981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lave.gob.es/dam/jcr:3c043643-d2a7-4a69-8bd1-0727f5b73521/Video_Registro_Certificado_20210624.mp4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youtube.com/watch?v=TltjHT9DryI" TargetMode="External"/><Relationship Id="rId5" Type="http://schemas.openxmlformats.org/officeDocument/2006/relationships/hyperlink" Target="https://clave.gob.es/dam/jcr:3df92eed-c34e-46f1-83f6-f7ae5b59868b/Video_Registro_Carta_CSV_20210624.mp4" TargetMode="External"/><Relationship Id="rId4" Type="http://schemas.openxmlformats.org/officeDocument/2006/relationships/hyperlink" Target="https://clave.gob.es/dam/jcr:151ca16a-de00-410d-bdcb-7269edb8ec9e/Video_Registro_Presencial_20210624.mp4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0477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Sedes de Ayuntamientos</a:t>
            </a:r>
            <a:endParaRPr lang="es-ES" b="1" baseline="0"/>
          </a:p>
          <a:p>
            <a:endParaRPr lang="es-ES" b="1" baseline="0"/>
          </a:p>
          <a:p>
            <a:r>
              <a:rPr lang="gl-ES" b="1"/>
              <a:t>Tedec  https://informes.dacoruna.gal/QvAJAXZfc/opendoc.htm?document=tedec%2Fsigem.qvw&amp;host=QVS%40informes</a:t>
            </a:r>
            <a:endParaRPr lang="gl-ES" b="1">
              <a:cs typeface="Calibri"/>
            </a:endParaRPr>
          </a:p>
          <a:p>
            <a:endParaRPr lang="gl-ES" b="1"/>
          </a:p>
          <a:p>
            <a:r>
              <a:rPr lang="gl-ES" b="1"/>
              <a:t>Sedes https://informes.dacoruna.gal/QvAJAXZfc/opendoc.htm?document=sedes%2Fsedes.qvw&amp;host=QVS%40informes</a:t>
            </a:r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73389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>
              <a:cs typeface="Calibri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8279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734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734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7341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7341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gl-ES" dirty="0">
              <a:cs typeface="Calibri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45031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>
              <a:cs typeface="Calibri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0477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pt-BR" baseline="0" dirty="0">
              <a:cs typeface="Calibri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105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s-ES" dirty="0">
              <a:cs typeface="Calibri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0914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gl-ES" dirty="0">
              <a:cs typeface="Calibri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0914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  <a:defRPr/>
            </a:pPr>
            <a:endParaRPr lang="es-ES" dirty="0">
              <a:cs typeface="Calibri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0914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gl-ES" err="1">
                <a:cs typeface="Calibri"/>
              </a:rPr>
              <a:t>Videos</a:t>
            </a:r>
            <a:r>
              <a:rPr lang="gl-ES">
                <a:cs typeface="Calibri"/>
              </a:rPr>
              <a:t> </a:t>
            </a:r>
            <a:r>
              <a:rPr lang="gl-ES" err="1">
                <a:cs typeface="Calibri"/>
              </a:rPr>
              <a:t>cl@ve</a:t>
            </a:r>
          </a:p>
          <a:p>
            <a:pPr>
              <a:defRPr/>
            </a:pPr>
            <a:endParaRPr lang="gl-ES"/>
          </a:p>
          <a:p>
            <a:pPr>
              <a:defRPr/>
            </a:pPr>
            <a:r>
              <a:rPr lang="gl-ES">
                <a:hlinkClick r:id="rId3"/>
              </a:rPr>
              <a:t>https://clave.gob.es/dam/jcr:3c043643-d2a7-4a69-8bd1-0727f5b73521/Video_Registro_Certificado_20210624.mp4</a:t>
            </a:r>
            <a:endParaRPr lang="gl-ES">
              <a:cs typeface="Calibri"/>
              <a:hlinkClick r:id="rId3"/>
            </a:endParaRPr>
          </a:p>
          <a:p>
            <a:pPr>
              <a:defRPr/>
            </a:pPr>
            <a:endParaRPr lang="gl-ES">
              <a:cs typeface="Calibri"/>
            </a:endParaRPr>
          </a:p>
          <a:p>
            <a:pPr>
              <a:defRPr/>
            </a:pPr>
            <a:r>
              <a:rPr lang="gl-ES">
                <a:hlinkClick r:id="rId4"/>
              </a:rPr>
              <a:t>https://clave.gob.es/dam/jcr:151ca16a-de00-410d-bdcb-7269edb8ec9e/Video_Registro_Presencial_20210624.mp4</a:t>
            </a:r>
            <a:endParaRPr lang="gl-ES">
              <a:cs typeface="Calibri"/>
              <a:hlinkClick r:id="rId4"/>
            </a:endParaRPr>
          </a:p>
          <a:p>
            <a:pPr>
              <a:defRPr/>
            </a:pPr>
            <a:endParaRPr lang="gl-ES">
              <a:cs typeface="Calibri"/>
            </a:endParaRPr>
          </a:p>
          <a:p>
            <a:pPr>
              <a:defRPr/>
            </a:pPr>
            <a:r>
              <a:rPr lang="gl-ES">
                <a:hlinkClick r:id="rId5"/>
              </a:rPr>
              <a:t>https://clave.gob.es/dam/jcr:3df92eed-c34e-46f1-83f6-f7ae5b59868b/Video_Registro_Carta_CSV_20210624.mp4</a:t>
            </a:r>
            <a:endParaRPr lang="gl-ES"/>
          </a:p>
          <a:p>
            <a:pPr>
              <a:defRPr/>
            </a:pPr>
            <a:endParaRPr lang="gl-ES">
              <a:cs typeface="Calibri"/>
            </a:endParaRPr>
          </a:p>
          <a:p>
            <a:pPr>
              <a:defRPr/>
            </a:pPr>
            <a:r>
              <a:rPr lang="gl-ES">
                <a:hlinkClick r:id="rId6"/>
              </a:rPr>
              <a:t>https://www.youtube.com/watch?v=TltjHT9DryI</a:t>
            </a:r>
            <a:r>
              <a:rPr lang="gl-ES"/>
              <a:t> </a:t>
            </a:r>
            <a:endParaRPr lang="gl-ES">
              <a:cs typeface="Calibri"/>
            </a:endParaRPr>
          </a:p>
          <a:p>
            <a:pPr>
              <a:defRPr/>
            </a:pPr>
            <a:endParaRPr lang="gl-ES">
              <a:cs typeface="Calibri"/>
            </a:endParaRPr>
          </a:p>
          <a:p>
            <a:pPr>
              <a:defRPr/>
            </a:pPr>
            <a:r>
              <a:rPr lang="gl-ES">
                <a:cs typeface="Calibri"/>
              </a:rPr>
              <a:t>Exemplos de uso de identificación clave </a:t>
            </a:r>
            <a:r>
              <a:rPr lang="gl-ES" err="1">
                <a:cs typeface="Calibri"/>
              </a:rPr>
              <a:t>pin</a:t>
            </a:r>
            <a:r>
              <a:rPr lang="gl-ES">
                <a:cs typeface="Calibri"/>
              </a:rPr>
              <a:t> e permanente en https://rec.redsara.es</a:t>
            </a:r>
          </a:p>
          <a:p>
            <a:pPr>
              <a:defRPr/>
            </a:pPr>
            <a:r>
              <a:rPr lang="gl-ES">
                <a:cs typeface="Calibri"/>
              </a:rPr>
              <a:t>Alta en </a:t>
            </a:r>
            <a:r>
              <a:rPr lang="gl-ES" err="1">
                <a:cs typeface="Calibri"/>
              </a:rPr>
              <a:t>cl@ve</a:t>
            </a:r>
            <a:r>
              <a:rPr lang="gl-ES">
                <a:cs typeface="Calibri"/>
              </a:rPr>
              <a:t> </a:t>
            </a:r>
            <a:r>
              <a:rPr lang="gl-ES"/>
              <a:t>https://www.agenciatributaria.gob.es/AEAT.sede/procedimientoini/GC27.shtml</a:t>
            </a:r>
            <a:endParaRPr lang="gl-ES">
              <a:cs typeface="Calibri"/>
            </a:endParaRPr>
          </a:p>
          <a:p>
            <a:pPr>
              <a:defRPr/>
            </a:pPr>
            <a:endParaRPr lang="gl-ES">
              <a:cs typeface="Calibri"/>
            </a:endParaRPr>
          </a:p>
          <a:p>
            <a:pPr>
              <a:defRPr/>
            </a:pPr>
            <a:r>
              <a:rPr lang="gl-ES" b="1">
                <a:cs typeface="Calibri"/>
              </a:rPr>
              <a:t>Ver como se instala el certificado en el MÓVIL</a:t>
            </a:r>
          </a:p>
          <a:p>
            <a:pPr>
              <a:defRPr/>
            </a:pPr>
            <a:endParaRPr lang="gl-ES">
              <a:cs typeface="Calibri"/>
            </a:endParaRPr>
          </a:p>
          <a:p>
            <a:pPr>
              <a:defRPr/>
            </a:pPr>
            <a:endParaRPr lang="gl-ES">
              <a:cs typeface="Calibri"/>
            </a:endParaRPr>
          </a:p>
          <a:p>
            <a:pPr>
              <a:defRPr/>
            </a:pPr>
            <a:r>
              <a:rPr lang="gl-ES">
                <a:cs typeface="Calibri"/>
              </a:rPr>
              <a:t>Alta en clave </a:t>
            </a:r>
            <a:r>
              <a:rPr lang="gl-ES" err="1">
                <a:cs typeface="Calibri"/>
              </a:rPr>
              <a:t>video</a:t>
            </a:r>
            <a:r>
              <a:rPr lang="gl-ES">
                <a:cs typeface="Calibri"/>
              </a:rPr>
              <a:t> </a:t>
            </a:r>
            <a:r>
              <a:rPr lang="gl-ES" err="1">
                <a:cs typeface="Calibri"/>
              </a:rPr>
              <a:t>llamada</a:t>
            </a:r>
            <a:r>
              <a:rPr lang="gl-ES">
                <a:cs typeface="Calibri"/>
              </a:rPr>
              <a:t>, que</a:t>
            </a:r>
            <a:r>
              <a:rPr lang="gl-ES"/>
              <a:t> o teñen oculto  ==&gt;  https://www.agenciatributaria.es/AEAT.internet/videollamadaClave.shtml</a:t>
            </a:r>
            <a:endParaRPr lang="gl-ES">
              <a:cs typeface="Calibri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0914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>
              <a:cs typeface="Calibri"/>
            </a:endParaRPr>
          </a:p>
          <a:p>
            <a:r>
              <a:rPr lang="es-ES" baseline="0" dirty="0"/>
              <a:t>As evidencias:</a:t>
            </a:r>
            <a:endParaRPr lang="es-ES" baseline="0" dirty="0">
              <a:cs typeface="Calibri"/>
            </a:endParaRPr>
          </a:p>
          <a:p>
            <a:endParaRPr lang="es-ES" baseline="0"/>
          </a:p>
          <a:p>
            <a:r>
              <a:rPr lang="pt-BR" dirty="0"/>
              <a:t>_</a:t>
            </a:r>
            <a:r>
              <a:rPr lang="pt-BR" baseline="0" dirty="0"/>
              <a:t> </a:t>
            </a:r>
            <a:r>
              <a:rPr lang="pt-BR" dirty="0"/>
              <a:t>Data e hora da </a:t>
            </a:r>
            <a:r>
              <a:rPr lang="pt-BR" dirty="0" err="1"/>
              <a:t>autenticación</a:t>
            </a:r>
            <a:r>
              <a:rPr lang="pt-BR" dirty="0"/>
              <a:t>. </a:t>
            </a:r>
            <a:endParaRPr lang="pt-BR" dirty="0">
              <a:cs typeface="Calibri"/>
            </a:endParaRPr>
          </a:p>
          <a:p>
            <a:r>
              <a:rPr lang="pt-BR" dirty="0"/>
              <a:t>– Nome e apelidos do </a:t>
            </a:r>
            <a:r>
              <a:rPr lang="pt-BR" dirty="0" err="1"/>
              <a:t>interesado</a:t>
            </a:r>
            <a:r>
              <a:rPr lang="pt-BR" dirty="0"/>
              <a:t>.</a:t>
            </a:r>
            <a:endParaRPr lang="pt-BR" dirty="0">
              <a:cs typeface="Calibri"/>
            </a:endParaRPr>
          </a:p>
          <a:p>
            <a:r>
              <a:rPr lang="pt-BR" dirty="0"/>
              <a:t>– NIF/NIE do </a:t>
            </a:r>
            <a:r>
              <a:rPr lang="pt-BR" dirty="0" err="1"/>
              <a:t>interesado</a:t>
            </a:r>
            <a:r>
              <a:rPr lang="pt-BR" dirty="0"/>
              <a:t>. </a:t>
            </a:r>
            <a:endParaRPr lang="pt-BR" dirty="0">
              <a:cs typeface="Calibri"/>
            </a:endParaRPr>
          </a:p>
          <a:p>
            <a:r>
              <a:rPr lang="pt-BR" dirty="0"/>
              <a:t>– Provedor de identidade empregado (certificado electrónico, </a:t>
            </a:r>
            <a:r>
              <a:rPr lang="pt-BR" dirty="0" err="1"/>
              <a:t>Cl@vePIN</a:t>
            </a:r>
            <a:r>
              <a:rPr lang="pt-BR" dirty="0"/>
              <a:t> ou </a:t>
            </a:r>
            <a:r>
              <a:rPr lang="pt-BR" dirty="0" err="1"/>
              <a:t>Cl@vePermanente</a:t>
            </a:r>
            <a:r>
              <a:rPr lang="pt-BR" dirty="0"/>
              <a:t>) e </a:t>
            </a:r>
            <a:r>
              <a:rPr lang="pt-BR" dirty="0" err="1"/>
              <a:t>nivel</a:t>
            </a:r>
            <a:r>
              <a:rPr lang="pt-BR" dirty="0"/>
              <a:t> de seguridade de </a:t>
            </a:r>
            <a:r>
              <a:rPr lang="pt-BR" dirty="0" err="1"/>
              <a:t>identificación</a:t>
            </a:r>
            <a:r>
              <a:rPr lang="pt-BR" dirty="0"/>
              <a:t> (substancial ou alto). </a:t>
            </a:r>
            <a:endParaRPr lang="pt-BR" dirty="0">
              <a:cs typeface="Calibri"/>
            </a:endParaRPr>
          </a:p>
          <a:p>
            <a:r>
              <a:rPr lang="pt-BR" dirty="0"/>
              <a:t>– Resultado da </a:t>
            </a:r>
            <a:r>
              <a:rPr lang="pt-BR" dirty="0" err="1"/>
              <a:t>autenticación</a:t>
            </a:r>
            <a:r>
              <a:rPr lang="pt-BR" dirty="0"/>
              <a:t> (</a:t>
            </a:r>
            <a:r>
              <a:rPr lang="pt-BR" dirty="0" err="1"/>
              <a:t>con</a:t>
            </a:r>
            <a:r>
              <a:rPr lang="pt-BR" dirty="0"/>
              <a:t> </a:t>
            </a:r>
            <a:r>
              <a:rPr lang="pt-BR" dirty="0" err="1"/>
              <a:t>éxito</a:t>
            </a:r>
            <a:r>
              <a:rPr lang="pt-BR" dirty="0"/>
              <a:t> ou </a:t>
            </a:r>
            <a:r>
              <a:rPr lang="pt-BR" dirty="0" err="1"/>
              <a:t>fallada</a:t>
            </a:r>
            <a:r>
              <a:rPr lang="pt-BR" dirty="0"/>
              <a:t>). </a:t>
            </a:r>
            <a:endParaRPr lang="pt-BR" dirty="0">
              <a:cs typeface="Calibri"/>
            </a:endParaRPr>
          </a:p>
          <a:p>
            <a:r>
              <a:rPr lang="pt-BR" dirty="0"/>
              <a:t>– No seu caso, resposta </a:t>
            </a:r>
            <a:r>
              <a:rPr lang="pt-BR" dirty="0" err="1"/>
              <a:t>devolta</a:t>
            </a:r>
            <a:r>
              <a:rPr lang="pt-BR" dirty="0"/>
              <a:t> e </a:t>
            </a:r>
            <a:r>
              <a:rPr lang="pt-BR" dirty="0" err="1"/>
              <a:t>asinada</a:t>
            </a:r>
            <a:r>
              <a:rPr lang="pt-BR" dirty="0"/>
              <a:t> </a:t>
            </a:r>
            <a:r>
              <a:rPr lang="pt-BR" dirty="0" err="1"/>
              <a:t>pola</a:t>
            </a:r>
            <a:r>
              <a:rPr lang="pt-BR" dirty="0"/>
              <a:t> plataforma </a:t>
            </a:r>
            <a:r>
              <a:rPr lang="pt-BR" dirty="0" err="1"/>
              <a:t>Cl@ve</a:t>
            </a:r>
            <a:r>
              <a:rPr lang="pt-BR" dirty="0"/>
              <a:t>. Esta resposta </a:t>
            </a:r>
            <a:r>
              <a:rPr lang="pt-BR" dirty="0" err="1"/>
              <a:t>deberá</a:t>
            </a:r>
            <a:r>
              <a:rPr lang="pt-BR" dirty="0"/>
              <a:t> </a:t>
            </a:r>
            <a:r>
              <a:rPr lang="pt-BR" dirty="0" err="1"/>
              <a:t>incluír</a:t>
            </a:r>
            <a:r>
              <a:rPr lang="pt-BR" dirty="0"/>
              <a:t> o campo opcional que </a:t>
            </a:r>
            <a:r>
              <a:rPr lang="pt-BR" dirty="0" err="1"/>
              <a:t>contén</a:t>
            </a:r>
            <a:r>
              <a:rPr lang="pt-BR" dirty="0"/>
              <a:t> a resposta </a:t>
            </a:r>
            <a:r>
              <a:rPr lang="pt-BR" dirty="0" err="1"/>
              <a:t>devolta</a:t>
            </a:r>
            <a:r>
              <a:rPr lang="pt-BR" dirty="0"/>
              <a:t> e firmada polo Provedor de </a:t>
            </a:r>
            <a:r>
              <a:rPr lang="pt-BR" dirty="0" err="1"/>
              <a:t>Identificación</a:t>
            </a:r>
            <a:r>
              <a:rPr lang="pt-BR" dirty="0"/>
              <a:t>. </a:t>
            </a:r>
            <a:endParaRPr lang="pt-BR" dirty="0">
              <a:cs typeface="Calibri"/>
            </a:endParaRPr>
          </a:p>
          <a:p>
            <a:r>
              <a:rPr lang="pt-BR" dirty="0"/>
              <a:t>– Data e hora da firma. </a:t>
            </a:r>
            <a:endParaRPr lang="pt-BR" dirty="0">
              <a:cs typeface="Calibri"/>
            </a:endParaRPr>
          </a:p>
          <a:p>
            <a:r>
              <a:rPr lang="pt-BR" dirty="0"/>
              <a:t>– Resumo criptográfico dos </a:t>
            </a:r>
            <a:r>
              <a:rPr lang="pt-BR" dirty="0" err="1"/>
              <a:t>datos</a:t>
            </a:r>
            <a:r>
              <a:rPr lang="pt-BR" dirty="0"/>
              <a:t> </a:t>
            </a:r>
            <a:r>
              <a:rPr lang="pt-BR" dirty="0" err="1"/>
              <a:t>asinados</a:t>
            </a:r>
            <a:r>
              <a:rPr lang="pt-BR" dirty="0"/>
              <a:t>, </a:t>
            </a:r>
            <a:r>
              <a:rPr lang="pt-BR" dirty="0" err="1"/>
              <a:t>cun</a:t>
            </a:r>
            <a:r>
              <a:rPr lang="pt-BR" dirty="0"/>
              <a:t> algoritmo de </a:t>
            </a:r>
            <a:r>
              <a:rPr lang="pt-BR" dirty="0" err="1"/>
              <a:t>hash</a:t>
            </a:r>
            <a:r>
              <a:rPr lang="pt-BR" dirty="0"/>
              <a:t> que cumpra as </a:t>
            </a:r>
            <a:r>
              <a:rPr lang="pt-BR" dirty="0" err="1"/>
              <a:t>especificacións</a:t>
            </a:r>
            <a:r>
              <a:rPr lang="pt-BR" dirty="0"/>
              <a:t> do Esquema Nacional de Seguridade. </a:t>
            </a:r>
            <a:endParaRPr lang="pt-BR" dirty="0">
              <a:cs typeface="Calibri"/>
            </a:endParaRPr>
          </a:p>
          <a:p>
            <a:r>
              <a:rPr lang="pt-BR" dirty="0"/>
              <a:t>– </a:t>
            </a:r>
            <a:r>
              <a:rPr lang="pt-BR" dirty="0" err="1"/>
              <a:t>Referencia</a:t>
            </a:r>
            <a:r>
              <a:rPr lang="pt-BR" dirty="0"/>
              <a:t> ao </a:t>
            </a:r>
            <a:r>
              <a:rPr lang="pt-BR" dirty="0" err="1"/>
              <a:t>xustificante</a:t>
            </a:r>
            <a:r>
              <a:rPr lang="pt-BR" dirty="0"/>
              <a:t> de firma, mediante o CSV </a:t>
            </a:r>
            <a:r>
              <a:rPr lang="pt-BR" dirty="0" err="1"/>
              <a:t>asociado</a:t>
            </a:r>
            <a:r>
              <a:rPr lang="pt-BR" dirty="0"/>
              <a:t> a este </a:t>
            </a:r>
            <a:r>
              <a:rPr lang="pt-BR" dirty="0" err="1"/>
              <a:t>xustificante</a:t>
            </a:r>
            <a:r>
              <a:rPr lang="pt-BR" dirty="0"/>
              <a:t>. </a:t>
            </a:r>
            <a:endParaRPr lang="pt-BR" dirty="0">
              <a:cs typeface="Calibri"/>
            </a:endParaRPr>
          </a:p>
          <a:p>
            <a:r>
              <a:rPr lang="pt-BR" dirty="0"/>
              <a:t>– </a:t>
            </a:r>
            <a:r>
              <a:rPr lang="pt-BR" dirty="0" err="1"/>
              <a:t>Dirección</a:t>
            </a:r>
            <a:r>
              <a:rPr lang="pt-BR" dirty="0"/>
              <a:t> IP </a:t>
            </a:r>
            <a:r>
              <a:rPr lang="pt-BR" dirty="0" err="1"/>
              <a:t>orixe</a:t>
            </a:r>
            <a:r>
              <a:rPr lang="pt-BR" dirty="0"/>
              <a:t> desde a que se realizou a firma. </a:t>
            </a:r>
            <a:r>
              <a:rPr lang="es-ES" dirty="0"/>
              <a:t> </a:t>
            </a:r>
            <a:endParaRPr lang="es-ES" baseline="0" dirty="0">
              <a:cs typeface="Calibri"/>
            </a:endParaRPr>
          </a:p>
          <a:p>
            <a:endParaRPr lang="es-ES"/>
          </a:p>
          <a:p>
            <a:endParaRPr lang="es-ES" dirty="0">
              <a:cs typeface="Calibri"/>
            </a:endParaRPr>
          </a:p>
          <a:p>
            <a:endParaRPr lang="es-ES">
              <a:solidFill>
                <a:srgbClr val="FF000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0914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1" indent="-171450" algn="l" defTabSz="711200" rtl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s-ES" sz="1600" kern="1200" dirty="0">
              <a:cs typeface="Calibri"/>
            </a:endParaRPr>
          </a:p>
          <a:p>
            <a:endParaRPr lang="es-ES" baseline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09142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gl-ES" dirty="0">
              <a:cs typeface="Calibri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2623-7E86-48C6-9B8B-EC6D3572974C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1305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222660"/>
              </a:gs>
              <a:gs pos="100000">
                <a:srgbClr val="363D9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                </a:t>
            </a:r>
            <a:fld id="{B60C1462-B4E5-4436-A400-907EBD57CE12}" type="datetime8">
              <a:rPr lang="es-ES" smtClean="0"/>
              <a:pPr/>
              <a:t>04/04/2022 9:01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026" name="Picture 2" descr="C:\Users\leonardo.curros\Desktop\dipu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158273"/>
            <a:ext cx="1168179" cy="52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 userDrawn="1"/>
        </p:nvSpPr>
        <p:spPr>
          <a:xfrm>
            <a:off x="2229080" y="548680"/>
            <a:ext cx="4688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79B00F5-6EE2-4EDF-96A4-75BB5D66170F}" type="datetime8">
              <a:rPr lang="es-ES" smtClean="0">
                <a:solidFill>
                  <a:schemeClr val="bg1"/>
                </a:solidFill>
              </a:rPr>
              <a:pPr algn="ctr"/>
              <a:t>04/04/2022 9:01</a:t>
            </a:fld>
            <a:endParaRPr lang="gl-ES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E22C-86A7-4A34-828E-01026EB71216}" type="datetime1">
              <a:rPr lang="es-ES" smtClean="0"/>
              <a:pPr/>
              <a:t>04/04/2022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pic>
        <p:nvPicPr>
          <p:cNvPr id="16" name="15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647" y="6192744"/>
            <a:ext cx="1095683" cy="4875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314F-0AAB-460A-B2B8-71C1C564BDD3}" type="datetime1">
              <a:rPr lang="es-ES" smtClean="0"/>
              <a:pPr/>
              <a:t>04/04/2022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EFBF-9701-436F-A4AF-5076C1ABF1CC}" type="datetime1">
              <a:rPr lang="es-ES" smtClean="0"/>
              <a:pPr/>
              <a:t>04/04/2022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RPAD: Páxina in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quarter" idx="10"/>
          </p:nvPr>
        </p:nvSpPr>
        <p:spPr>
          <a:xfrm>
            <a:off x="251520" y="1412776"/>
            <a:ext cx="8641655" cy="4896544"/>
          </a:xfrm>
          <a:prstGeom prst="rect">
            <a:avLst/>
          </a:prstGeom>
          <a:noFill/>
        </p:spPr>
        <p:txBody>
          <a:bodyPr anchor="ctr"/>
          <a:lstStyle>
            <a:lvl1pPr marL="457200" indent="-457200">
              <a:buFont typeface="Arial" pitchFamily="34" charset="0"/>
              <a:buChar char="•"/>
              <a:defRPr baseline="0">
                <a:solidFill>
                  <a:srgbClr val="006093"/>
                </a:solidFill>
              </a:defRPr>
            </a:lvl1pPr>
            <a:lvl2pPr>
              <a:defRPr>
                <a:solidFill>
                  <a:srgbClr val="006093"/>
                </a:solidFill>
              </a:defRPr>
            </a:lvl2pPr>
            <a:lvl3pPr>
              <a:defRPr>
                <a:solidFill>
                  <a:srgbClr val="006093"/>
                </a:solidFill>
              </a:defRPr>
            </a:lvl3pPr>
            <a:lvl4pPr>
              <a:defRPr>
                <a:solidFill>
                  <a:srgbClr val="006093"/>
                </a:solidFill>
              </a:defRPr>
            </a:lvl4pPr>
            <a:lvl5pPr>
              <a:defRPr>
                <a:solidFill>
                  <a:srgbClr val="006093"/>
                </a:solidFill>
              </a:defRPr>
            </a:lvl5pPr>
          </a:lstStyle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gl-ES" noProof="0"/>
          </a:p>
        </p:txBody>
      </p:sp>
      <p:sp>
        <p:nvSpPr>
          <p:cNvPr id="9" name="19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-33512" y="6461956"/>
            <a:ext cx="9177511" cy="396044"/>
          </a:xfrm>
          <a:prstGeom prst="rect">
            <a:avLst/>
          </a:prstGeom>
          <a:solidFill>
            <a:srgbClr val="00856E"/>
          </a:solidFill>
        </p:spPr>
        <p:txBody>
          <a:bodyPr anchor="ctr"/>
          <a:lstStyle>
            <a:lvl1pPr marL="180975" indent="0">
              <a:buNone/>
              <a:defRPr sz="1400" b="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gl-ES" sz="1400" noProof="0"/>
              <a:t>Camiño de migas</a:t>
            </a:r>
            <a:endParaRPr lang="gl-ES" noProof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62074"/>
          </a:xfrm>
          <a:prstGeom prst="rect">
            <a:avLst/>
          </a:prstGeom>
          <a:solidFill>
            <a:srgbClr val="00856E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9821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texto"/>
          <p:cNvSpPr txBox="1">
            <a:spLocks noGrp="1"/>
          </p:cNvSpPr>
          <p:nvPr>
            <p:ph type="body" sz="quarter" idx="4294967295"/>
          </p:nvPr>
        </p:nvSpPr>
        <p:spPr>
          <a:xfrm>
            <a:off x="2195510" y="260347"/>
            <a:ext cx="6337304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  <a:tabLst/>
              <a:defRPr lang="es-ES" sz="1800" b="1" i="0" u="none" strike="noStrike" kern="1200" cap="none" spc="0" baseline="0">
                <a:solidFill>
                  <a:srgbClr val="4F81BD"/>
                </a:solidFill>
                <a:uFillTx/>
                <a:latin typeface="Arial" pitchFamily="34"/>
                <a:cs typeface="Arial" pitchFamily="34"/>
              </a:defRPr>
            </a:lvl1pPr>
            <a:lvl2pPr marL="0" marR="0" lvl="1" indent="0" algn="r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  <a:tabLst/>
              <a:defRPr lang="es-ES" sz="1800" b="0" i="0" u="none" strike="noStrike" kern="1200" cap="none" spc="0" baseline="0">
                <a:solidFill>
                  <a:srgbClr val="4F81BD"/>
                </a:solidFill>
                <a:uFillTx/>
                <a:latin typeface="Arial" pitchFamily="34"/>
                <a:cs typeface="Arial" pitchFamily="34"/>
              </a:defRPr>
            </a:lvl2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726584950"/>
      </p:ext>
    </p:extLst>
  </p:cSld>
  <p:clrMapOvr>
    <a:masterClrMapping/>
  </p:clrMapOvr>
  <p:transition/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gl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CDD810D-6EB7-4F28-A8ED-EA92686445DA}" type="datetime1">
              <a:rPr lang="es-ES" altLang="gl-ES"/>
              <a:pPr/>
              <a:t>04/04/2022</a:t>
            </a:fld>
            <a:endParaRPr lang="es-ES" altLang="gl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altLang="gl-ES"/>
              <a:t>O ARQUIVO. FINS E FUNCIÓNS. Gabriel Quiroga Barro. ARQUIVO DO REINO DE GALICIA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AD68383-A55F-4B3D-9163-4B5C56379A1E}" type="slidenum">
              <a:rPr lang="es-ES" altLang="gl-ES"/>
              <a:pPr/>
              <a:t>‹Nº›</a:t>
            </a:fld>
            <a:endParaRPr lang="es-ES" altLang="gl-ES"/>
          </a:p>
        </p:txBody>
      </p:sp>
    </p:spTree>
    <p:extLst>
      <p:ext uri="{BB962C8B-B14F-4D97-AF65-F5344CB8AC3E}">
        <p14:creationId xmlns:p14="http://schemas.microsoft.com/office/powerpoint/2010/main" val="1757820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2"/>
          <p:cNvSpPr>
            <a:spLocks noGrp="1"/>
          </p:cNvSpPr>
          <p:nvPr>
            <p:ph idx="1"/>
          </p:nvPr>
        </p:nvSpPr>
        <p:spPr>
          <a:xfrm>
            <a:off x="457200" y="1047751"/>
            <a:ext cx="8229600" cy="5067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TÍTULOS</a:t>
            </a:r>
          </a:p>
          <a:p>
            <a:r>
              <a:rPr lang="es-ES"/>
              <a:t>Cuerpo de Texto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974AA19-0F23-47DD-A22F-4817F50A7851}" type="datetime1">
              <a:rPr lang="es-ES"/>
              <a:pPr>
                <a:defRPr/>
              </a:pPr>
              <a:t>04/04/2022</a:t>
            </a:fld>
            <a:endParaRPr lang="es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31C1E98-38A5-453B-87EB-487B0BC53E8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9720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RPAD: Páxina in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quarter" idx="10"/>
          </p:nvPr>
        </p:nvSpPr>
        <p:spPr>
          <a:xfrm>
            <a:off x="251520" y="548681"/>
            <a:ext cx="8641655" cy="5760639"/>
          </a:xfrm>
          <a:prstGeom prst="rect">
            <a:avLst/>
          </a:prstGeom>
          <a:noFill/>
        </p:spPr>
        <p:txBody>
          <a:bodyPr anchor="ctr"/>
          <a:lstStyle>
            <a:lvl1pPr marL="457200" indent="-457200">
              <a:buFont typeface="Arial" pitchFamily="34" charset="0"/>
              <a:buChar char="•"/>
              <a:defRPr baseline="0">
                <a:solidFill>
                  <a:srgbClr val="006093"/>
                </a:solidFill>
              </a:defRPr>
            </a:lvl1pPr>
            <a:lvl2pPr>
              <a:defRPr>
                <a:solidFill>
                  <a:srgbClr val="006093"/>
                </a:solidFill>
              </a:defRPr>
            </a:lvl2pPr>
            <a:lvl3pPr>
              <a:defRPr>
                <a:solidFill>
                  <a:srgbClr val="006093"/>
                </a:solidFill>
              </a:defRPr>
            </a:lvl3pPr>
            <a:lvl4pPr>
              <a:defRPr>
                <a:solidFill>
                  <a:srgbClr val="006093"/>
                </a:solidFill>
              </a:defRPr>
            </a:lvl4pPr>
            <a:lvl5pPr>
              <a:defRPr>
                <a:solidFill>
                  <a:srgbClr val="006093"/>
                </a:solidFill>
              </a:defRPr>
            </a:lvl5pPr>
          </a:lstStyle>
          <a:p>
            <a:pPr lvl="0"/>
            <a:endParaRPr lang="gl-ES" noProof="0"/>
          </a:p>
          <a:p>
            <a:pPr lvl="0"/>
            <a:r>
              <a:rPr lang="gl-ES" noProof="0"/>
              <a:t>Faga clic para modificar o contido da páxina</a:t>
            </a:r>
          </a:p>
          <a:p>
            <a:pPr lvl="0"/>
            <a:r>
              <a:rPr lang="gl-ES" noProof="0"/>
              <a:t>Primeiro nivel</a:t>
            </a:r>
          </a:p>
          <a:p>
            <a:pPr lvl="1"/>
            <a:r>
              <a:rPr lang="gl-ES" noProof="0"/>
              <a:t>Segundo nivel</a:t>
            </a:r>
          </a:p>
          <a:p>
            <a:pPr lvl="2"/>
            <a:r>
              <a:rPr lang="gl-ES" noProof="0"/>
              <a:t>Terceiro nivel</a:t>
            </a:r>
          </a:p>
          <a:p>
            <a:pPr lvl="3"/>
            <a:r>
              <a:rPr lang="gl-ES" noProof="0"/>
              <a:t>Cuarto nivel</a:t>
            </a:r>
          </a:p>
          <a:p>
            <a:pPr lvl="4"/>
            <a:r>
              <a:rPr lang="gl-ES" noProof="0"/>
              <a:t>Quinto nivel</a:t>
            </a:r>
          </a:p>
        </p:txBody>
      </p:sp>
      <p:sp>
        <p:nvSpPr>
          <p:cNvPr id="9" name="19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-33512" y="6461956"/>
            <a:ext cx="9177511" cy="396044"/>
          </a:xfrm>
          <a:prstGeom prst="rect">
            <a:avLst/>
          </a:prstGeom>
          <a:solidFill>
            <a:srgbClr val="00856E"/>
          </a:solidFill>
        </p:spPr>
        <p:txBody>
          <a:bodyPr anchor="ctr"/>
          <a:lstStyle>
            <a:lvl1pPr marL="180975" indent="0">
              <a:buNone/>
              <a:defRPr sz="1400" b="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gl-ES" sz="1400" noProof="0"/>
              <a:t>Camiño de migas</a:t>
            </a:r>
            <a:endParaRPr lang="gl-ES" noProof="0"/>
          </a:p>
        </p:txBody>
      </p:sp>
    </p:spTree>
    <p:extLst>
      <p:ext uri="{BB962C8B-B14F-4D97-AF65-F5344CB8AC3E}">
        <p14:creationId xmlns:p14="http://schemas.microsoft.com/office/powerpoint/2010/main" val="418794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07/10/2020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222660"/>
              </a:gs>
              <a:gs pos="100000">
                <a:srgbClr val="D7D9F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6D09-95EE-42F2-B2AC-5CE56C5498B5}" type="datetime1">
              <a:rPr lang="es-ES" smtClean="0"/>
              <a:pPr/>
              <a:t>04/04/2022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6" name="Picture 2" descr="C:\Users\leonardo.curros\Desktop\dipu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158273"/>
            <a:ext cx="1168179" cy="52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C4CA4-B9F7-439F-96CC-A72F2BECE93F}" type="datetime1">
              <a:rPr lang="es-ES" smtClean="0"/>
              <a:pPr/>
              <a:t>04/04/2022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132856"/>
            <a:ext cx="3822192" cy="399362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132856"/>
            <a:ext cx="3822192" cy="399362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s objetos (2dch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C4CA4-B9F7-439F-96CC-A72F2BECE93F}" type="datetime1">
              <a:rPr lang="es-ES" smtClean="0"/>
              <a:pPr/>
              <a:t>04/04/2022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132856"/>
            <a:ext cx="3822192" cy="399362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132856"/>
            <a:ext cx="3822192" cy="194421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15"/>
          </p:nvPr>
        </p:nvSpPr>
        <p:spPr>
          <a:xfrm>
            <a:off x="4644008" y="4221088"/>
            <a:ext cx="3822192" cy="194421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8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8E24-EFCB-481A-BFC1-BDB5F90F83DF}" type="datetime1">
              <a:rPr lang="es-ES" smtClean="0"/>
              <a:pPr/>
              <a:t>04/04/2022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3409F-2D4A-4252-A8EF-2CC345C4569E}" type="datetime1">
              <a:rPr lang="es-ES" smtClean="0"/>
              <a:pPr/>
              <a:t>04/04/2022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DFC30-B51E-4612-B848-457A4B83C41E}" type="datetime1">
              <a:rPr lang="es-ES" smtClean="0"/>
              <a:pPr/>
              <a:t>04/04/2022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3" name="12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647" y="6192744"/>
            <a:ext cx="1095683" cy="4875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70C3-15CB-4F78-B356-522DEA0C55EE}" type="datetime1">
              <a:rPr lang="es-ES" smtClean="0"/>
              <a:pPr/>
              <a:t>04/04/2022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pic>
        <p:nvPicPr>
          <p:cNvPr id="16" name="15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647" y="6192744"/>
            <a:ext cx="1095683" cy="48757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222660"/>
              </a:gs>
              <a:gs pos="90000">
                <a:srgbClr val="D7D9F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es-ES"/>
              <a:t>07/10/2020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s-ES"/>
              <a:t>Informática e Administración Electrónica     </a:t>
            </a:r>
            <a:fld id="{6BA9ACF0-48C5-466F-9CB0-5C1EF754B437}" type="datetime8">
              <a:rPr lang="es-ES" smtClean="0"/>
              <a:pPr/>
              <a:t>04/04/2022 9:01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7305A97-877B-4441-BEDD-E340707BCE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pic>
        <p:nvPicPr>
          <p:cNvPr id="15" name="Picture 2" descr="C:\Users\leonardo.curros\Desktop\dipu.png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158273"/>
            <a:ext cx="1168179" cy="52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25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13" Type="http://schemas.openxmlformats.org/officeDocument/2006/relationships/image" Target="../media/image4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13" Type="http://schemas.openxmlformats.org/officeDocument/2006/relationships/diagramData" Target="../diagrams/data12.xml"/><Relationship Id="rId18" Type="http://schemas.openxmlformats.org/officeDocument/2006/relationships/image" Target="../media/image4.pn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17" Type="http://schemas.microsoft.com/office/2007/relationships/diagramDrawing" Target="../diagrams/drawing12.xml"/><Relationship Id="rId2" Type="http://schemas.openxmlformats.org/officeDocument/2006/relationships/notesSlide" Target="../notesSlides/notesSlide12.xml"/><Relationship Id="rId16" Type="http://schemas.openxmlformats.org/officeDocument/2006/relationships/diagramColors" Target="../diagrams/colors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5" Type="http://schemas.openxmlformats.org/officeDocument/2006/relationships/diagramQuickStyle" Target="../diagrams/quickStyle12.xml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Relationship Id="rId14" Type="http://schemas.openxmlformats.org/officeDocument/2006/relationships/diagramLayout" Target="../diagrams/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13" Type="http://schemas.openxmlformats.org/officeDocument/2006/relationships/image" Target="../media/image4.png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image" Target="../media/image4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7.xml"/><Relationship Id="rId11" Type="http://schemas.openxmlformats.org/officeDocument/2006/relationships/image" Target="../media/image9.png"/><Relationship Id="rId5" Type="http://schemas.openxmlformats.org/officeDocument/2006/relationships/diagramQuickStyle" Target="../diagrams/quickStyle7.xml"/><Relationship Id="rId10" Type="http://schemas.openxmlformats.org/officeDocument/2006/relationships/image" Target="../media/image8.png"/><Relationship Id="rId4" Type="http://schemas.openxmlformats.org/officeDocument/2006/relationships/diagramLayout" Target="../diagrams/layout7.xml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Plataforma de Sedes Electrónicas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gl-ES" dirty="0"/>
              <a:t>10</a:t>
            </a:r>
            <a:r>
              <a:rPr lang="es-ES" b="1" dirty="0"/>
              <a:t>.00h-14.00h</a:t>
            </a:r>
          </a:p>
          <a:p>
            <a:endParaRPr lang="es-ES" dirty="0"/>
          </a:p>
          <a:p>
            <a:r>
              <a:rPr lang="es-ES" dirty="0"/>
              <a:t>A presentación </a:t>
            </a:r>
            <a:r>
              <a:rPr lang="es-ES" dirty="0" err="1"/>
              <a:t>comezará</a:t>
            </a:r>
            <a:r>
              <a:rPr lang="es-ES" dirty="0"/>
              <a:t> en breve. 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4234346" cy="365125"/>
          </a:xfrm>
        </p:spPr>
        <p:txBody>
          <a:bodyPr/>
          <a:lstStyle/>
          <a:p>
            <a:r>
              <a:rPr lang="es-ES" dirty="0"/>
              <a:t>Informática e Administración Electrónica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1</a:t>
            </a:fld>
            <a:endParaRPr lang="es-ES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45074BB-0201-4E85-84D5-8DDBEC10EF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6192883"/>
            <a:ext cx="980102" cy="51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133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/>
              <a:t>Sedes dispoñibles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10</a:t>
            </a:fld>
            <a:endParaRPr lang="es-ES"/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gl-ES" dirty="0"/>
              <a:t>Sede da Deputación</a:t>
            </a:r>
          </a:p>
          <a:p>
            <a:r>
              <a:rPr lang="gl-ES" dirty="0"/>
              <a:t>Sedes de Concellos (</a:t>
            </a:r>
            <a:r>
              <a:rPr lang="gl-ES" dirty="0" err="1"/>
              <a:t>apróx</a:t>
            </a:r>
            <a:r>
              <a:rPr lang="gl-ES" dirty="0"/>
              <a:t>. 70)</a:t>
            </a:r>
          </a:p>
          <a:p>
            <a:r>
              <a:rPr lang="gl-ES" dirty="0"/>
              <a:t>Sedes de outras entidades Locais</a:t>
            </a:r>
          </a:p>
          <a:p>
            <a:pPr marL="575945" lvl="1"/>
            <a:r>
              <a:rPr lang="gl-ES" dirty="0"/>
              <a:t>Consorcios </a:t>
            </a:r>
          </a:p>
          <a:p>
            <a:pPr marL="575945" lvl="1"/>
            <a:r>
              <a:rPr lang="gl-ES" dirty="0"/>
              <a:t>Mancomunidades</a:t>
            </a:r>
          </a:p>
          <a:p>
            <a:pPr marL="575945" lvl="1"/>
            <a:r>
              <a:rPr lang="gl-ES" dirty="0"/>
              <a:t>Auditorio de Galicia </a:t>
            </a:r>
            <a:r>
              <a:rPr lang="gl-ES"/>
              <a:t>e outras </a:t>
            </a:r>
            <a:r>
              <a:rPr lang="gl-ES" dirty="0"/>
              <a:t>EELL</a:t>
            </a:r>
          </a:p>
          <a:p>
            <a:r>
              <a:rPr lang="gl-ES" b="1" dirty="0"/>
              <a:t>Portal de entidades locais</a:t>
            </a:r>
          </a:p>
          <a:p>
            <a:endParaRPr lang="gl-ES" dirty="0"/>
          </a:p>
          <a:p>
            <a:pPr marL="575945" lvl="1"/>
            <a:endParaRPr lang="gl-ES" dirty="0"/>
          </a:p>
        </p:txBody>
      </p:sp>
      <p:pic>
        <p:nvPicPr>
          <p:cNvPr id="8" name="Imagen 8" descr="Imagen que contiene Gráfico&#10;&#10;Descripción generada automáticamente">
            <a:extLst>
              <a:ext uri="{FF2B5EF4-FFF2-40B4-BE49-F238E27FC236}">
                <a16:creationId xmlns:a16="http://schemas.microsoft.com/office/drawing/2014/main" id="{E4214AE6-0B03-4C9F-AAA4-416A62111FC8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4401075" y="2627362"/>
            <a:ext cx="4453794" cy="3140942"/>
          </a:xfr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2A4C484-4714-443B-879F-289540EAAC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7375" y="6264451"/>
            <a:ext cx="839425" cy="44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620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/>
              <a:t>Contidos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11</a:t>
            </a:fld>
            <a:endParaRPr lang="es-ES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67118613"/>
              </p:ext>
            </p:extLst>
          </p:nvPr>
        </p:nvGraphicFramePr>
        <p:xfrm>
          <a:off x="676655" y="2132856"/>
          <a:ext cx="3822192" cy="3993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8 Marcador de contenido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520071592"/>
              </p:ext>
            </p:extLst>
          </p:nvPr>
        </p:nvGraphicFramePr>
        <p:xfrm>
          <a:off x="4782256" y="2132856"/>
          <a:ext cx="3822192" cy="3993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id="{382AF3A6-FE3D-4319-9492-EF18F92F8F7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77908" y="6248739"/>
            <a:ext cx="874594" cy="46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398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243415"/>
              </p:ext>
            </p:extLst>
          </p:nvPr>
        </p:nvGraphicFramePr>
        <p:xfrm>
          <a:off x="907554" y="2430180"/>
          <a:ext cx="5752678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12</a:t>
            </a:fld>
            <a:endParaRPr lang="es-ES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Tramitación I: Ayuntamientos</a:t>
            </a:r>
            <a:endParaRPr lang="gl-ES" dirty="0"/>
          </a:p>
        </p:txBody>
      </p:sp>
      <p:graphicFrame>
        <p:nvGraphicFramePr>
          <p:cNvPr id="7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390117"/>
              </p:ext>
            </p:extLst>
          </p:nvPr>
        </p:nvGraphicFramePr>
        <p:xfrm>
          <a:off x="899592" y="3735616"/>
          <a:ext cx="691276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7904333"/>
              </p:ext>
            </p:extLst>
          </p:nvPr>
        </p:nvGraphicFramePr>
        <p:xfrm>
          <a:off x="827584" y="4941168"/>
          <a:ext cx="8208912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971600" y="2204864"/>
            <a:ext cx="529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Presentación que non </a:t>
            </a:r>
            <a:r>
              <a:rPr lang="es-ES" dirty="0" err="1"/>
              <a:t>xera</a:t>
            </a:r>
            <a:r>
              <a:rPr lang="es-ES" dirty="0"/>
              <a:t> expediente</a:t>
            </a:r>
            <a:endParaRPr lang="gl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957536" y="3573016"/>
            <a:ext cx="3512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Presentación que </a:t>
            </a:r>
            <a:r>
              <a:rPr lang="es-ES" err="1"/>
              <a:t>xera</a:t>
            </a:r>
            <a:r>
              <a:rPr lang="es-ES"/>
              <a:t> expediente</a:t>
            </a:r>
            <a:endParaRPr lang="gl-ES"/>
          </a:p>
        </p:txBody>
      </p:sp>
      <p:sp>
        <p:nvSpPr>
          <p:cNvPr id="12" name="11 CuadroTexto"/>
          <p:cNvSpPr txBox="1"/>
          <p:nvPr/>
        </p:nvSpPr>
        <p:spPr>
          <a:xfrm>
            <a:off x="971600" y="4869160"/>
            <a:ext cx="4772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Presentación que </a:t>
            </a:r>
            <a:r>
              <a:rPr lang="es-ES" err="1"/>
              <a:t>xera</a:t>
            </a:r>
            <a:r>
              <a:rPr lang="es-ES"/>
              <a:t> documento autoservicio</a:t>
            </a:r>
            <a:endParaRPr lang="gl-ES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941761D4-7C04-42BA-AB64-4B6E7156144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812360" y="6214037"/>
            <a:ext cx="940142" cy="49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806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243415"/>
              </p:ext>
            </p:extLst>
          </p:nvPr>
        </p:nvGraphicFramePr>
        <p:xfrm>
          <a:off x="907554" y="2430180"/>
          <a:ext cx="5752678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13</a:t>
            </a:fld>
            <a:endParaRPr lang="es-ES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Tramitación I: Diputación</a:t>
            </a:r>
            <a:endParaRPr lang="gl-ES" dirty="0"/>
          </a:p>
        </p:txBody>
      </p:sp>
      <p:graphicFrame>
        <p:nvGraphicFramePr>
          <p:cNvPr id="7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390117"/>
              </p:ext>
            </p:extLst>
          </p:nvPr>
        </p:nvGraphicFramePr>
        <p:xfrm>
          <a:off x="899592" y="3735616"/>
          <a:ext cx="691276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971600" y="2204864"/>
            <a:ext cx="529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Presentación que non </a:t>
            </a:r>
            <a:r>
              <a:rPr lang="es-ES" dirty="0" err="1"/>
              <a:t>xera</a:t>
            </a:r>
            <a:r>
              <a:rPr lang="es-ES" dirty="0"/>
              <a:t> expediente</a:t>
            </a:r>
            <a:endParaRPr lang="gl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957536" y="3573016"/>
            <a:ext cx="53289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Solicitud general. </a:t>
            </a:r>
          </a:p>
          <a:p>
            <a:r>
              <a:rPr lang="es-ES_tradnl" dirty="0"/>
              <a:t>O resto de solicitudes, acceso </a:t>
            </a:r>
            <a:r>
              <a:rPr lang="es-ES_tradnl" dirty="0" err="1"/>
              <a:t>ás</a:t>
            </a:r>
            <a:r>
              <a:rPr lang="es-ES_tradnl" dirty="0"/>
              <a:t> plataformas:</a:t>
            </a:r>
          </a:p>
          <a:p>
            <a:r>
              <a:rPr lang="es-ES_tradnl" dirty="0" err="1"/>
              <a:t>Subtel</a:t>
            </a:r>
            <a:endParaRPr lang="es-ES_tradnl" dirty="0"/>
          </a:p>
          <a:p>
            <a:r>
              <a:rPr lang="es-ES_tradnl" dirty="0"/>
              <a:t>Conoce</a:t>
            </a:r>
          </a:p>
          <a:p>
            <a:r>
              <a:rPr lang="es-ES_tradnl" dirty="0"/>
              <a:t>GTT</a:t>
            </a:r>
          </a:p>
          <a:p>
            <a:r>
              <a:rPr lang="es-ES_tradnl" dirty="0"/>
              <a:t>BOP </a:t>
            </a:r>
            <a:endParaRPr lang="es-ES" dirty="0"/>
          </a:p>
          <a:p>
            <a:endParaRPr lang="gl-ES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C0296D64-7208-40B4-B7DA-A53BFD99FE5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12360" y="6214037"/>
            <a:ext cx="940142" cy="49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806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gl-ES" dirty="0"/>
              <a:t>As miñas xestións </a:t>
            </a:r>
            <a:r>
              <a:rPr lang="gl-ES" dirty="0" err="1"/>
              <a:t>eSede</a:t>
            </a:r>
            <a:r>
              <a:rPr lang="gl-ES" dirty="0"/>
              <a:t> Concellos</a:t>
            </a:r>
          </a:p>
          <a:p>
            <a:pPr lvl="1"/>
            <a:r>
              <a:rPr lang="gl-ES" dirty="0"/>
              <a:t>Datos de empadroamento</a:t>
            </a:r>
          </a:p>
          <a:p>
            <a:pPr lvl="1"/>
            <a:r>
              <a:rPr lang="gl-ES" dirty="0"/>
              <a:t>Trámites. </a:t>
            </a:r>
          </a:p>
          <a:p>
            <a:pPr lvl="2"/>
            <a:r>
              <a:rPr lang="gl-ES" dirty="0"/>
              <a:t>Detalle de trámite</a:t>
            </a:r>
          </a:p>
          <a:p>
            <a:pPr lvl="1"/>
            <a:r>
              <a:rPr lang="gl-ES" dirty="0"/>
              <a:t>Expedientes</a:t>
            </a:r>
          </a:p>
          <a:p>
            <a:pPr lvl="2"/>
            <a:r>
              <a:rPr lang="gl-ES" dirty="0"/>
              <a:t>Detalle de expediente. </a:t>
            </a:r>
          </a:p>
          <a:p>
            <a:pPr lvl="2"/>
            <a:r>
              <a:rPr lang="gl-ES" dirty="0"/>
              <a:t>Participantes (interesado e representante).</a:t>
            </a:r>
          </a:p>
          <a:p>
            <a:pPr lvl="2"/>
            <a:r>
              <a:rPr lang="gl-ES" dirty="0"/>
              <a:t>Publicación documentos. </a:t>
            </a:r>
          </a:p>
          <a:p>
            <a:pPr lvl="1"/>
            <a:r>
              <a:rPr lang="gl-ES" dirty="0"/>
              <a:t>Notificacións</a:t>
            </a:r>
          </a:p>
          <a:p>
            <a:r>
              <a:rPr lang="gl-ES" dirty="0"/>
              <a:t>Trámites pendentes</a:t>
            </a:r>
          </a:p>
          <a:p>
            <a:r>
              <a:rPr lang="gl-ES" dirty="0"/>
              <a:t>Catálogo</a:t>
            </a:r>
          </a:p>
          <a:p>
            <a:pPr lvl="1"/>
            <a:endParaRPr lang="es-ES" dirty="0"/>
          </a:p>
          <a:p>
            <a:pPr lvl="1"/>
            <a:endParaRPr lang="gl-ES" dirty="0"/>
          </a:p>
          <a:p>
            <a:pPr lvl="1"/>
            <a:endParaRPr lang="gl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14</a:t>
            </a:fld>
            <a:endParaRPr lang="es-ES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Consulta de </a:t>
            </a:r>
            <a:r>
              <a:rPr lang="es-ES" dirty="0" err="1"/>
              <a:t>Xestións</a:t>
            </a:r>
            <a:r>
              <a:rPr lang="es-ES" dirty="0"/>
              <a:t> do </a:t>
            </a:r>
            <a:r>
              <a:rPr lang="es-ES" dirty="0" err="1"/>
              <a:t>Cidadán</a:t>
            </a:r>
            <a:endParaRPr lang="gl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8E55B1D-6629-4777-8AFA-3C2DDD774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462" y="6236327"/>
            <a:ext cx="898040" cy="475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794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gl-ES" dirty="0"/>
              <a:t>As miñas xestións </a:t>
            </a:r>
            <a:r>
              <a:rPr lang="gl-ES" dirty="0" err="1"/>
              <a:t>eSede</a:t>
            </a:r>
            <a:r>
              <a:rPr lang="gl-ES" dirty="0"/>
              <a:t> </a:t>
            </a:r>
            <a:r>
              <a:rPr lang="gl-ES" dirty="0" err="1"/>
              <a:t>Diputación</a:t>
            </a:r>
            <a:endParaRPr lang="gl-ES" dirty="0"/>
          </a:p>
          <a:p>
            <a:pPr>
              <a:buNone/>
            </a:pPr>
            <a:endParaRPr lang="gl-ES" dirty="0"/>
          </a:p>
          <a:p>
            <a:pPr lvl="1"/>
            <a:r>
              <a:rPr lang="gl-ES" dirty="0"/>
              <a:t>Trámites. </a:t>
            </a:r>
          </a:p>
          <a:p>
            <a:pPr lvl="2"/>
            <a:r>
              <a:rPr lang="gl-ES" dirty="0"/>
              <a:t>Detalle de trámite</a:t>
            </a:r>
          </a:p>
          <a:p>
            <a:r>
              <a:rPr lang="gl-ES" dirty="0"/>
              <a:t>Trámites pendentes</a:t>
            </a:r>
          </a:p>
          <a:p>
            <a:r>
              <a:rPr lang="gl-ES" dirty="0"/>
              <a:t>Catálogo</a:t>
            </a:r>
          </a:p>
          <a:p>
            <a:pPr lvl="1">
              <a:buNone/>
            </a:pPr>
            <a:endParaRPr lang="es-ES" dirty="0"/>
          </a:p>
          <a:p>
            <a:pPr lvl="1"/>
            <a:endParaRPr lang="gl-ES" dirty="0"/>
          </a:p>
          <a:p>
            <a:pPr lvl="1"/>
            <a:endParaRPr lang="gl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15</a:t>
            </a:fld>
            <a:endParaRPr lang="es-ES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Consulta de </a:t>
            </a:r>
            <a:r>
              <a:rPr lang="es-ES" dirty="0" err="1"/>
              <a:t>Xestións</a:t>
            </a:r>
            <a:r>
              <a:rPr lang="es-ES" dirty="0"/>
              <a:t> do </a:t>
            </a:r>
            <a:r>
              <a:rPr lang="es-ES" dirty="0" err="1"/>
              <a:t>Cidadán</a:t>
            </a:r>
            <a:endParaRPr lang="gl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FC75D49-2DA5-4769-B346-CD1C5BE2C7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8953" y="6290024"/>
            <a:ext cx="827702" cy="43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794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2368383"/>
            <a:ext cx="7408333" cy="36746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gl-ES" dirty="0"/>
              <a:t>Concellos: Portal de descarga da documentación de:</a:t>
            </a:r>
            <a:endParaRPr lang="es-ES" dirty="0"/>
          </a:p>
          <a:p>
            <a:pPr marL="575945" lvl="1"/>
            <a:r>
              <a:rPr lang="gl-ES" dirty="0"/>
              <a:t>Xuntas de Goberno</a:t>
            </a:r>
          </a:p>
          <a:p>
            <a:pPr marL="575945" lvl="1"/>
            <a:r>
              <a:rPr lang="gl-ES" dirty="0"/>
              <a:t>Sesións Plenarias</a:t>
            </a:r>
          </a:p>
          <a:p>
            <a:pPr marL="575945" lvl="1"/>
            <a:r>
              <a:rPr lang="gl-ES" dirty="0"/>
              <a:t>Comisións informativas</a:t>
            </a:r>
          </a:p>
          <a:p>
            <a:r>
              <a:rPr lang="gl-ES" dirty="0"/>
              <a:t>Publicación desde </a:t>
            </a:r>
            <a:r>
              <a:rPr lang="gl-ES" dirty="0" err="1"/>
              <a:t>TEDeC</a:t>
            </a:r>
            <a:endParaRPr lang="gl-ES" dirty="0"/>
          </a:p>
          <a:p>
            <a:pPr>
              <a:buNone/>
            </a:pPr>
            <a:endParaRPr lang="gl-ES" dirty="0"/>
          </a:p>
          <a:p>
            <a:endParaRPr lang="gl-ES" dirty="0"/>
          </a:p>
          <a:p>
            <a:pPr marL="575945" lvl="1"/>
            <a:endParaRPr lang="es-ES" dirty="0"/>
          </a:p>
          <a:p>
            <a:pPr marL="575945" lvl="1"/>
            <a:endParaRPr lang="gl-ES" dirty="0"/>
          </a:p>
          <a:p>
            <a:pPr marL="575945" lvl="1"/>
            <a:endParaRPr lang="gl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16</a:t>
            </a:fld>
            <a:endParaRPr lang="es-ES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Portal de Órganos Colexiados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20D5D40-559F-43FA-B1E9-8E1772F26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206" y="6288161"/>
            <a:ext cx="874594" cy="46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228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Plataforma de Sedes Electrónicas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Gracias</a:t>
            </a:r>
          </a:p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17</a:t>
            </a:fld>
            <a:endParaRPr lang="es-E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52BDA53-A4E4-4E50-875C-A22442771F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6250163"/>
            <a:ext cx="886317" cy="46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70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/>
              <a:t>Contido do Curso</a:t>
            </a:r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885327"/>
              </p:ext>
            </p:extLst>
          </p:nvPr>
        </p:nvGraphicFramePr>
        <p:xfrm>
          <a:off x="872067" y="2132856"/>
          <a:ext cx="7408333" cy="3993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85914CD0-275A-45AC-B11A-4189C865DF6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06698" y="6173286"/>
            <a:ext cx="980102" cy="51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9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/>
              <a:t>Introdución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3</a:t>
            </a:fld>
            <a:endParaRPr lang="es-ES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53481277"/>
              </p:ext>
            </p:extLst>
          </p:nvPr>
        </p:nvGraphicFramePr>
        <p:xfrm>
          <a:off x="676275" y="2132856"/>
          <a:ext cx="3535685" cy="3993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11 Marcador de contenido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15958653"/>
              </p:ext>
            </p:extLst>
          </p:nvPr>
        </p:nvGraphicFramePr>
        <p:xfrm>
          <a:off x="4427984" y="2132856"/>
          <a:ext cx="4464496" cy="3993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5C7D0AB7-004C-4E8C-A5BE-6CDF99F20C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772400" y="6192883"/>
            <a:ext cx="980102" cy="51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087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/>
              <a:t>Introdución II</a:t>
            </a: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843801"/>
              </p:ext>
            </p:extLst>
          </p:nvPr>
        </p:nvGraphicFramePr>
        <p:xfrm>
          <a:off x="872067" y="2132856"/>
          <a:ext cx="7408333" cy="3993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6A576195-8BBE-42B8-97C6-BB21F0329B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72400" y="6192883"/>
            <a:ext cx="980102" cy="51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434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/>
              <a:t>Introdución II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000613" y="6250163"/>
            <a:ext cx="1161826" cy="365125"/>
          </a:xfrm>
        </p:spPr>
        <p:txBody>
          <a:bodyPr/>
          <a:lstStyle/>
          <a:p>
            <a:fld id="{87305A97-877B-4441-BEDD-E340707BCE8A}" type="slidenum">
              <a:rPr lang="es-ES" smtClean="0"/>
              <a:pPr/>
              <a:t>5</a:t>
            </a:fld>
            <a:endParaRPr lang="es-ES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4854664"/>
              </p:ext>
            </p:extLst>
          </p:nvPr>
        </p:nvGraphicFramePr>
        <p:xfrm>
          <a:off x="676274" y="2133600"/>
          <a:ext cx="4255765" cy="399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5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576959"/>
            <a:ext cx="3667637" cy="3372321"/>
          </a:xfr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6762B66-A717-4ACC-8E87-EFCB87FCFF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72400" y="6192883"/>
            <a:ext cx="980102" cy="51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546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/>
              <a:t>Introdución III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6</a:t>
            </a:fld>
            <a:endParaRPr lang="es-ES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43872926"/>
              </p:ext>
            </p:extLst>
          </p:nvPr>
        </p:nvGraphicFramePr>
        <p:xfrm>
          <a:off x="676274" y="3284984"/>
          <a:ext cx="7928174" cy="2841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7 Grupo"/>
          <p:cNvGrpSpPr/>
          <p:nvPr/>
        </p:nvGrpSpPr>
        <p:grpSpPr>
          <a:xfrm>
            <a:off x="755576" y="2348880"/>
            <a:ext cx="4255765" cy="575639"/>
            <a:chOff x="0" y="193221"/>
            <a:chExt cx="4255765" cy="575639"/>
          </a:xfrm>
        </p:grpSpPr>
        <p:sp>
          <p:nvSpPr>
            <p:cNvPr id="9" name="8 Rectángulo redondeado"/>
            <p:cNvSpPr/>
            <p:nvPr/>
          </p:nvSpPr>
          <p:spPr>
            <a:xfrm>
              <a:off x="0" y="193221"/>
              <a:ext cx="4255765" cy="57563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9 Rectángulo"/>
            <p:cNvSpPr/>
            <p:nvPr/>
          </p:nvSpPr>
          <p:spPr>
            <a:xfrm>
              <a:off x="28100" y="221321"/>
              <a:ext cx="4199565" cy="5194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l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kern="1200"/>
                <a:t>Niveles de Cl@ve </a:t>
              </a:r>
            </a:p>
          </p:txBody>
        </p:sp>
      </p:grpSp>
      <p:pic>
        <p:nvPicPr>
          <p:cNvPr id="11" name="Imagen 10">
            <a:extLst>
              <a:ext uri="{FF2B5EF4-FFF2-40B4-BE49-F238E27FC236}">
                <a16:creationId xmlns:a16="http://schemas.microsoft.com/office/drawing/2014/main" id="{2B9DCD01-2F97-4450-8D3F-CB8347600FD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72400" y="6192883"/>
            <a:ext cx="980102" cy="51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88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33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97199801"/>
              </p:ext>
            </p:extLst>
          </p:nvPr>
        </p:nvGraphicFramePr>
        <p:xfrm>
          <a:off x="611560" y="2133600"/>
          <a:ext cx="3822700" cy="399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/>
              <a:t>Introdución IV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7</a:t>
            </a:fld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28" y="2076529"/>
            <a:ext cx="4032447" cy="4160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23 Marcador de contenido"/>
          <p:cNvPicPr>
            <a:picLocks noGrp="1" noChangeAspect="1"/>
          </p:cNvPicPr>
          <p:nvPr>
            <p:ph sz="quarter" idx="15"/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782" y="4221163"/>
            <a:ext cx="3656011" cy="19446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" name="22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060848"/>
            <a:ext cx="3672408" cy="19534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2" name="31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73416"/>
            <a:ext cx="9144000" cy="4863830"/>
          </a:xfrm>
          <a:prstGeom prst="rect">
            <a:avLst/>
          </a:prstGeom>
        </p:spPr>
      </p:pic>
      <p:pic>
        <p:nvPicPr>
          <p:cNvPr id="33" name="32 Imagen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09" y="7173416"/>
            <a:ext cx="8984181" cy="486383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4C6EE7A-A16D-487C-9CAB-243621CA646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86700" y="6253395"/>
            <a:ext cx="865802" cy="45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89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3382 L 0 -0.785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3382 L 0 -0.7851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Forma libre"/>
          <p:cNvSpPr/>
          <p:nvPr/>
        </p:nvSpPr>
        <p:spPr>
          <a:xfrm>
            <a:off x="1092734" y="2435441"/>
            <a:ext cx="2791385" cy="584678"/>
          </a:xfrm>
          <a:custGeom>
            <a:avLst/>
            <a:gdLst>
              <a:gd name="connsiteX0" fmla="*/ 0 w 2791385"/>
              <a:gd name="connsiteY0" fmla="*/ 0 h 584678"/>
              <a:gd name="connsiteX1" fmla="*/ 2499046 w 2791385"/>
              <a:gd name="connsiteY1" fmla="*/ 0 h 584678"/>
              <a:gd name="connsiteX2" fmla="*/ 2791385 w 2791385"/>
              <a:gd name="connsiteY2" fmla="*/ 292339 h 584678"/>
              <a:gd name="connsiteX3" fmla="*/ 2499046 w 2791385"/>
              <a:gd name="connsiteY3" fmla="*/ 584678 h 584678"/>
              <a:gd name="connsiteX4" fmla="*/ 0 w 2791385"/>
              <a:gd name="connsiteY4" fmla="*/ 584678 h 584678"/>
              <a:gd name="connsiteX5" fmla="*/ 292339 w 2791385"/>
              <a:gd name="connsiteY5" fmla="*/ 292339 h 584678"/>
              <a:gd name="connsiteX6" fmla="*/ 0 w 2791385"/>
              <a:gd name="connsiteY6" fmla="*/ 0 h 584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91385" h="584678">
                <a:moveTo>
                  <a:pt x="0" y="0"/>
                </a:moveTo>
                <a:lnTo>
                  <a:pt x="2499046" y="0"/>
                </a:lnTo>
                <a:lnTo>
                  <a:pt x="2791385" y="292339"/>
                </a:lnTo>
                <a:lnTo>
                  <a:pt x="2499046" y="584678"/>
                </a:lnTo>
                <a:lnTo>
                  <a:pt x="0" y="584678"/>
                </a:lnTo>
                <a:lnTo>
                  <a:pt x="292339" y="29233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9" tIns="11430" rIns="292339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800" kern="1200" dirty="0" err="1"/>
              <a:t>Cidadán</a:t>
            </a:r>
            <a:r>
              <a:rPr lang="es-ES" sz="1800" kern="1200" dirty="0"/>
              <a:t>: Identificación </a:t>
            </a:r>
            <a:r>
              <a:rPr lang="es-ES" sz="1800" kern="1200" dirty="0" err="1"/>
              <a:t>Cl@ve</a:t>
            </a:r>
            <a:endParaRPr lang="gl-ES" sz="1800" kern="1200" dirty="0"/>
          </a:p>
        </p:txBody>
      </p:sp>
      <p:sp>
        <p:nvSpPr>
          <p:cNvPr id="20" name="19 Forma libre"/>
          <p:cNvSpPr/>
          <p:nvPr/>
        </p:nvSpPr>
        <p:spPr>
          <a:xfrm>
            <a:off x="1073684" y="3178174"/>
            <a:ext cx="2791385" cy="584678"/>
          </a:xfrm>
          <a:custGeom>
            <a:avLst/>
            <a:gdLst>
              <a:gd name="connsiteX0" fmla="*/ 0 w 2791385"/>
              <a:gd name="connsiteY0" fmla="*/ 0 h 584678"/>
              <a:gd name="connsiteX1" fmla="*/ 2499046 w 2791385"/>
              <a:gd name="connsiteY1" fmla="*/ 0 h 584678"/>
              <a:gd name="connsiteX2" fmla="*/ 2791385 w 2791385"/>
              <a:gd name="connsiteY2" fmla="*/ 292339 h 584678"/>
              <a:gd name="connsiteX3" fmla="*/ 2499046 w 2791385"/>
              <a:gd name="connsiteY3" fmla="*/ 584678 h 584678"/>
              <a:gd name="connsiteX4" fmla="*/ 0 w 2791385"/>
              <a:gd name="connsiteY4" fmla="*/ 584678 h 584678"/>
              <a:gd name="connsiteX5" fmla="*/ 292339 w 2791385"/>
              <a:gd name="connsiteY5" fmla="*/ 292339 h 584678"/>
              <a:gd name="connsiteX6" fmla="*/ 0 w 2791385"/>
              <a:gd name="connsiteY6" fmla="*/ 0 h 584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91385" h="584678">
                <a:moveTo>
                  <a:pt x="0" y="0"/>
                </a:moveTo>
                <a:lnTo>
                  <a:pt x="2499046" y="0"/>
                </a:lnTo>
                <a:lnTo>
                  <a:pt x="2791385" y="292339"/>
                </a:lnTo>
                <a:lnTo>
                  <a:pt x="2499046" y="584678"/>
                </a:lnTo>
                <a:lnTo>
                  <a:pt x="0" y="584678"/>
                </a:lnTo>
                <a:lnTo>
                  <a:pt x="292339" y="29233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9" tIns="11430" rIns="292339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800" kern="1200" dirty="0" err="1"/>
              <a:t>Cidadán</a:t>
            </a:r>
            <a:r>
              <a:rPr lang="es-ES" sz="1800" kern="1200" dirty="0"/>
              <a:t>: Recopilación información</a:t>
            </a:r>
            <a:endParaRPr lang="gl-ES" sz="1800" kern="1200" dirty="0"/>
          </a:p>
        </p:txBody>
      </p:sp>
      <p:sp>
        <p:nvSpPr>
          <p:cNvPr id="21" name="20 Forma libre"/>
          <p:cNvSpPr/>
          <p:nvPr/>
        </p:nvSpPr>
        <p:spPr>
          <a:xfrm>
            <a:off x="1073684" y="3978057"/>
            <a:ext cx="2791385" cy="584678"/>
          </a:xfrm>
          <a:custGeom>
            <a:avLst/>
            <a:gdLst>
              <a:gd name="connsiteX0" fmla="*/ 0 w 2791385"/>
              <a:gd name="connsiteY0" fmla="*/ 0 h 584678"/>
              <a:gd name="connsiteX1" fmla="*/ 2499046 w 2791385"/>
              <a:gd name="connsiteY1" fmla="*/ 0 h 584678"/>
              <a:gd name="connsiteX2" fmla="*/ 2791385 w 2791385"/>
              <a:gd name="connsiteY2" fmla="*/ 292339 h 584678"/>
              <a:gd name="connsiteX3" fmla="*/ 2499046 w 2791385"/>
              <a:gd name="connsiteY3" fmla="*/ 584678 h 584678"/>
              <a:gd name="connsiteX4" fmla="*/ 0 w 2791385"/>
              <a:gd name="connsiteY4" fmla="*/ 584678 h 584678"/>
              <a:gd name="connsiteX5" fmla="*/ 292339 w 2791385"/>
              <a:gd name="connsiteY5" fmla="*/ 292339 h 584678"/>
              <a:gd name="connsiteX6" fmla="*/ 0 w 2791385"/>
              <a:gd name="connsiteY6" fmla="*/ 0 h 584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91385" h="584678">
                <a:moveTo>
                  <a:pt x="0" y="0"/>
                </a:moveTo>
                <a:lnTo>
                  <a:pt x="2499046" y="0"/>
                </a:lnTo>
                <a:lnTo>
                  <a:pt x="2791385" y="292339"/>
                </a:lnTo>
                <a:lnTo>
                  <a:pt x="2499046" y="584678"/>
                </a:lnTo>
                <a:lnTo>
                  <a:pt x="0" y="584678"/>
                </a:lnTo>
                <a:lnTo>
                  <a:pt x="292339" y="29233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9" tIns="11430" rIns="292339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800" kern="1200" dirty="0"/>
              <a:t>Sede: Preparación</a:t>
            </a:r>
            <a:endParaRPr lang="gl-ES" sz="1800" kern="1200" dirty="0"/>
          </a:p>
        </p:txBody>
      </p:sp>
      <p:sp>
        <p:nvSpPr>
          <p:cNvPr id="22" name="21 Forma libre"/>
          <p:cNvSpPr/>
          <p:nvPr/>
        </p:nvSpPr>
        <p:spPr>
          <a:xfrm>
            <a:off x="3655999" y="4065855"/>
            <a:ext cx="1711034" cy="485282"/>
          </a:xfrm>
          <a:custGeom>
            <a:avLst/>
            <a:gdLst>
              <a:gd name="connsiteX0" fmla="*/ 0 w 1711034"/>
              <a:gd name="connsiteY0" fmla="*/ 0 h 485282"/>
              <a:gd name="connsiteX1" fmla="*/ 1468393 w 1711034"/>
              <a:gd name="connsiteY1" fmla="*/ 0 h 485282"/>
              <a:gd name="connsiteX2" fmla="*/ 1711034 w 1711034"/>
              <a:gd name="connsiteY2" fmla="*/ 242641 h 485282"/>
              <a:gd name="connsiteX3" fmla="*/ 1468393 w 1711034"/>
              <a:gd name="connsiteY3" fmla="*/ 485282 h 485282"/>
              <a:gd name="connsiteX4" fmla="*/ 0 w 1711034"/>
              <a:gd name="connsiteY4" fmla="*/ 485282 h 485282"/>
              <a:gd name="connsiteX5" fmla="*/ 242641 w 1711034"/>
              <a:gd name="connsiteY5" fmla="*/ 242641 h 485282"/>
              <a:gd name="connsiteX6" fmla="*/ 0 w 1711034"/>
              <a:gd name="connsiteY6" fmla="*/ 0 h 48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11034" h="485282">
                <a:moveTo>
                  <a:pt x="0" y="0"/>
                </a:moveTo>
                <a:lnTo>
                  <a:pt x="1468393" y="0"/>
                </a:lnTo>
                <a:lnTo>
                  <a:pt x="1711034" y="242641"/>
                </a:lnTo>
                <a:lnTo>
                  <a:pt x="1468393" y="485282"/>
                </a:lnTo>
                <a:lnTo>
                  <a:pt x="0" y="485282"/>
                </a:lnTo>
                <a:lnTo>
                  <a:pt x="242641" y="2426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2961" tIns="10160" rIns="242641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kern="1200" dirty="0"/>
              <a:t>Documento </a:t>
            </a:r>
            <a:r>
              <a:rPr lang="es-ES" sz="1600" kern="1200" dirty="0" err="1"/>
              <a:t>Solicitude</a:t>
            </a:r>
            <a:endParaRPr lang="gl-ES" sz="1600" kern="1200" dirty="0"/>
          </a:p>
        </p:txBody>
      </p:sp>
      <p:sp>
        <p:nvSpPr>
          <p:cNvPr id="25" name="24 Forma libre"/>
          <p:cNvSpPr/>
          <p:nvPr/>
        </p:nvSpPr>
        <p:spPr>
          <a:xfrm>
            <a:off x="1054634" y="4720790"/>
            <a:ext cx="2791385" cy="584678"/>
          </a:xfrm>
          <a:custGeom>
            <a:avLst/>
            <a:gdLst>
              <a:gd name="connsiteX0" fmla="*/ 0 w 2791385"/>
              <a:gd name="connsiteY0" fmla="*/ 0 h 584678"/>
              <a:gd name="connsiteX1" fmla="*/ 2499046 w 2791385"/>
              <a:gd name="connsiteY1" fmla="*/ 0 h 584678"/>
              <a:gd name="connsiteX2" fmla="*/ 2791385 w 2791385"/>
              <a:gd name="connsiteY2" fmla="*/ 292339 h 584678"/>
              <a:gd name="connsiteX3" fmla="*/ 2499046 w 2791385"/>
              <a:gd name="connsiteY3" fmla="*/ 584678 h 584678"/>
              <a:gd name="connsiteX4" fmla="*/ 0 w 2791385"/>
              <a:gd name="connsiteY4" fmla="*/ 584678 h 584678"/>
              <a:gd name="connsiteX5" fmla="*/ 292339 w 2791385"/>
              <a:gd name="connsiteY5" fmla="*/ 292339 h 584678"/>
              <a:gd name="connsiteX6" fmla="*/ 0 w 2791385"/>
              <a:gd name="connsiteY6" fmla="*/ 0 h 584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91385" h="584678">
                <a:moveTo>
                  <a:pt x="0" y="0"/>
                </a:moveTo>
                <a:lnTo>
                  <a:pt x="2499046" y="0"/>
                </a:lnTo>
                <a:lnTo>
                  <a:pt x="2791385" y="292339"/>
                </a:lnTo>
                <a:lnTo>
                  <a:pt x="2499046" y="584678"/>
                </a:lnTo>
                <a:lnTo>
                  <a:pt x="0" y="584678"/>
                </a:lnTo>
                <a:lnTo>
                  <a:pt x="292339" y="29233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9" tIns="11430" rIns="292339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800" kern="1200" dirty="0" err="1"/>
              <a:t>Cidadán</a:t>
            </a:r>
            <a:r>
              <a:rPr lang="es-ES" sz="1800" kern="1200" dirty="0"/>
              <a:t>: </a:t>
            </a:r>
            <a:r>
              <a:rPr lang="es-ES" sz="1800" kern="1200" dirty="0" err="1"/>
              <a:t>Conformidade</a:t>
            </a:r>
            <a:endParaRPr lang="gl-ES" sz="1800" kern="1200" dirty="0"/>
          </a:p>
        </p:txBody>
      </p:sp>
      <p:sp>
        <p:nvSpPr>
          <p:cNvPr id="27" name="26 Forma libre"/>
          <p:cNvSpPr/>
          <p:nvPr/>
        </p:nvSpPr>
        <p:spPr>
          <a:xfrm>
            <a:off x="1054634" y="5539507"/>
            <a:ext cx="2791385" cy="584678"/>
          </a:xfrm>
          <a:custGeom>
            <a:avLst/>
            <a:gdLst>
              <a:gd name="connsiteX0" fmla="*/ 0 w 2791385"/>
              <a:gd name="connsiteY0" fmla="*/ 0 h 584678"/>
              <a:gd name="connsiteX1" fmla="*/ 2499046 w 2791385"/>
              <a:gd name="connsiteY1" fmla="*/ 0 h 584678"/>
              <a:gd name="connsiteX2" fmla="*/ 2791385 w 2791385"/>
              <a:gd name="connsiteY2" fmla="*/ 292339 h 584678"/>
              <a:gd name="connsiteX3" fmla="*/ 2499046 w 2791385"/>
              <a:gd name="connsiteY3" fmla="*/ 584678 h 584678"/>
              <a:gd name="connsiteX4" fmla="*/ 0 w 2791385"/>
              <a:gd name="connsiteY4" fmla="*/ 584678 h 584678"/>
              <a:gd name="connsiteX5" fmla="*/ 292339 w 2791385"/>
              <a:gd name="connsiteY5" fmla="*/ 292339 h 584678"/>
              <a:gd name="connsiteX6" fmla="*/ 0 w 2791385"/>
              <a:gd name="connsiteY6" fmla="*/ 0 h 584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91385" h="584678">
                <a:moveTo>
                  <a:pt x="0" y="0"/>
                </a:moveTo>
                <a:lnTo>
                  <a:pt x="2499046" y="0"/>
                </a:lnTo>
                <a:lnTo>
                  <a:pt x="2791385" y="292339"/>
                </a:lnTo>
                <a:lnTo>
                  <a:pt x="2499046" y="584678"/>
                </a:lnTo>
                <a:lnTo>
                  <a:pt x="0" y="584678"/>
                </a:lnTo>
                <a:lnTo>
                  <a:pt x="292339" y="29233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9" tIns="11430" rIns="292339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800" kern="1200"/>
              <a:t>Sede: </a:t>
            </a:r>
            <a:r>
              <a:rPr lang="es-ES" sz="1800" kern="1200" err="1"/>
              <a:t>Sinatura</a:t>
            </a:r>
            <a:endParaRPr lang="gl-ES" sz="1800" kern="1200"/>
          </a:p>
        </p:txBody>
      </p:sp>
      <p:sp>
        <p:nvSpPr>
          <p:cNvPr id="28" name="27 Forma libre"/>
          <p:cNvSpPr/>
          <p:nvPr/>
        </p:nvSpPr>
        <p:spPr>
          <a:xfrm>
            <a:off x="3655999" y="5589205"/>
            <a:ext cx="1711034" cy="485282"/>
          </a:xfrm>
          <a:custGeom>
            <a:avLst/>
            <a:gdLst>
              <a:gd name="connsiteX0" fmla="*/ 0 w 1711034"/>
              <a:gd name="connsiteY0" fmla="*/ 0 h 485282"/>
              <a:gd name="connsiteX1" fmla="*/ 1468393 w 1711034"/>
              <a:gd name="connsiteY1" fmla="*/ 0 h 485282"/>
              <a:gd name="connsiteX2" fmla="*/ 1711034 w 1711034"/>
              <a:gd name="connsiteY2" fmla="*/ 242641 h 485282"/>
              <a:gd name="connsiteX3" fmla="*/ 1468393 w 1711034"/>
              <a:gd name="connsiteY3" fmla="*/ 485282 h 485282"/>
              <a:gd name="connsiteX4" fmla="*/ 0 w 1711034"/>
              <a:gd name="connsiteY4" fmla="*/ 485282 h 485282"/>
              <a:gd name="connsiteX5" fmla="*/ 242641 w 1711034"/>
              <a:gd name="connsiteY5" fmla="*/ 242641 h 485282"/>
              <a:gd name="connsiteX6" fmla="*/ 0 w 1711034"/>
              <a:gd name="connsiteY6" fmla="*/ 0 h 48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11034" h="485282">
                <a:moveTo>
                  <a:pt x="0" y="0"/>
                </a:moveTo>
                <a:lnTo>
                  <a:pt x="1468393" y="0"/>
                </a:lnTo>
                <a:lnTo>
                  <a:pt x="1711034" y="242641"/>
                </a:lnTo>
                <a:lnTo>
                  <a:pt x="1468393" y="485282"/>
                </a:lnTo>
                <a:lnTo>
                  <a:pt x="0" y="485282"/>
                </a:lnTo>
                <a:lnTo>
                  <a:pt x="242641" y="2426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2961" tIns="10160" rIns="242641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kern="1200" err="1"/>
              <a:t>Solicitude</a:t>
            </a:r>
            <a:r>
              <a:rPr lang="es-ES" sz="1600" kern="1200"/>
              <a:t> </a:t>
            </a:r>
            <a:r>
              <a:rPr lang="es-ES" sz="1600" kern="1200" err="1"/>
              <a:t>Asinada</a:t>
            </a:r>
            <a:endParaRPr lang="gl-ES" sz="1600" kern="1200"/>
          </a:p>
        </p:txBody>
      </p:sp>
      <p:sp>
        <p:nvSpPr>
          <p:cNvPr id="29" name="28 Forma libre"/>
          <p:cNvSpPr/>
          <p:nvPr/>
        </p:nvSpPr>
        <p:spPr>
          <a:xfrm>
            <a:off x="5197185" y="5589205"/>
            <a:ext cx="1711034" cy="485282"/>
          </a:xfrm>
          <a:custGeom>
            <a:avLst/>
            <a:gdLst>
              <a:gd name="connsiteX0" fmla="*/ 0 w 1711034"/>
              <a:gd name="connsiteY0" fmla="*/ 0 h 485282"/>
              <a:gd name="connsiteX1" fmla="*/ 1468393 w 1711034"/>
              <a:gd name="connsiteY1" fmla="*/ 0 h 485282"/>
              <a:gd name="connsiteX2" fmla="*/ 1711034 w 1711034"/>
              <a:gd name="connsiteY2" fmla="*/ 242641 h 485282"/>
              <a:gd name="connsiteX3" fmla="*/ 1468393 w 1711034"/>
              <a:gd name="connsiteY3" fmla="*/ 485282 h 485282"/>
              <a:gd name="connsiteX4" fmla="*/ 0 w 1711034"/>
              <a:gd name="connsiteY4" fmla="*/ 485282 h 485282"/>
              <a:gd name="connsiteX5" fmla="*/ 242641 w 1711034"/>
              <a:gd name="connsiteY5" fmla="*/ 242641 h 485282"/>
              <a:gd name="connsiteX6" fmla="*/ 0 w 1711034"/>
              <a:gd name="connsiteY6" fmla="*/ 0 h 48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11034" h="485282">
                <a:moveTo>
                  <a:pt x="0" y="0"/>
                </a:moveTo>
                <a:lnTo>
                  <a:pt x="1468393" y="0"/>
                </a:lnTo>
                <a:lnTo>
                  <a:pt x="1711034" y="242641"/>
                </a:lnTo>
                <a:lnTo>
                  <a:pt x="1468393" y="485282"/>
                </a:lnTo>
                <a:lnTo>
                  <a:pt x="0" y="485282"/>
                </a:lnTo>
                <a:lnTo>
                  <a:pt x="242641" y="2426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2961" tIns="10160" rIns="242641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err="1"/>
              <a:t>Xustificante</a:t>
            </a:r>
            <a:r>
              <a:rPr lang="es-ES" sz="1600"/>
              <a:t> (CSV)</a:t>
            </a:r>
            <a:endParaRPr lang="gl-ES" sz="1600"/>
          </a:p>
        </p:txBody>
      </p:sp>
      <p:sp>
        <p:nvSpPr>
          <p:cNvPr id="30" name="29 Forma libre"/>
          <p:cNvSpPr/>
          <p:nvPr/>
        </p:nvSpPr>
        <p:spPr>
          <a:xfrm>
            <a:off x="6738370" y="5589205"/>
            <a:ext cx="1711034" cy="485282"/>
          </a:xfrm>
          <a:custGeom>
            <a:avLst/>
            <a:gdLst>
              <a:gd name="connsiteX0" fmla="*/ 0 w 1711034"/>
              <a:gd name="connsiteY0" fmla="*/ 0 h 485282"/>
              <a:gd name="connsiteX1" fmla="*/ 1468393 w 1711034"/>
              <a:gd name="connsiteY1" fmla="*/ 0 h 485282"/>
              <a:gd name="connsiteX2" fmla="*/ 1711034 w 1711034"/>
              <a:gd name="connsiteY2" fmla="*/ 242641 h 485282"/>
              <a:gd name="connsiteX3" fmla="*/ 1468393 w 1711034"/>
              <a:gd name="connsiteY3" fmla="*/ 485282 h 485282"/>
              <a:gd name="connsiteX4" fmla="*/ 0 w 1711034"/>
              <a:gd name="connsiteY4" fmla="*/ 485282 h 485282"/>
              <a:gd name="connsiteX5" fmla="*/ 242641 w 1711034"/>
              <a:gd name="connsiteY5" fmla="*/ 242641 h 485282"/>
              <a:gd name="connsiteX6" fmla="*/ 0 w 1711034"/>
              <a:gd name="connsiteY6" fmla="*/ 0 h 48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11034" h="485282">
                <a:moveTo>
                  <a:pt x="0" y="0"/>
                </a:moveTo>
                <a:lnTo>
                  <a:pt x="1468393" y="0"/>
                </a:lnTo>
                <a:lnTo>
                  <a:pt x="1711034" y="242641"/>
                </a:lnTo>
                <a:lnTo>
                  <a:pt x="1468393" y="485282"/>
                </a:lnTo>
                <a:lnTo>
                  <a:pt x="0" y="485282"/>
                </a:lnTo>
                <a:lnTo>
                  <a:pt x="242641" y="2426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2961" tIns="10160" rIns="242641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/>
              <a:t>Documento Evidencias</a:t>
            </a:r>
            <a:endParaRPr lang="gl-ES" sz="160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8</a:t>
            </a:fld>
            <a:endParaRPr lang="es-ES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gl-ES" dirty="0"/>
              <a:t>Introdución V: Proceso del trámite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E6ACFDF5-6D89-4818-BD92-3740EDF3D0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6700" y="6253394"/>
            <a:ext cx="865802" cy="45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42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5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66750" y="1716249"/>
            <a:ext cx="7886700" cy="407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Informática e Administración Electrónica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5A97-877B-4441-BEDD-E340707BCE8A}" type="slidenum">
              <a:rPr lang="es-ES" smtClean="0"/>
              <a:pPr/>
              <a:t>9</a:t>
            </a:fld>
            <a:endParaRPr lang="es-ES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Arquitectura Global</a:t>
            </a:r>
            <a:endParaRPr lang="gl-E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82A8342-50D1-4A32-BA4F-2FC97B1BD9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7133" y="6250163"/>
            <a:ext cx="886317" cy="46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125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Personalizado 2">
      <a:dk1>
        <a:sysClr val="windowText" lastClr="000000"/>
      </a:dk1>
      <a:lt1>
        <a:sysClr val="window" lastClr="FFFFFF"/>
      </a:lt1>
      <a:dk2>
        <a:srgbClr val="222660"/>
      </a:dk2>
      <a:lt2>
        <a:srgbClr val="DADCF2"/>
      </a:lt2>
      <a:accent1>
        <a:srgbClr val="222660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247</TotalTime>
  <Words>1123</Words>
  <Application>Microsoft Office PowerPoint</Application>
  <PresentationFormat>Presentación en pantalla (4:3)</PresentationFormat>
  <Paragraphs>262</Paragraphs>
  <Slides>17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Candara</vt:lpstr>
      <vt:lpstr>Symbol</vt:lpstr>
      <vt:lpstr>Forma de onda</vt:lpstr>
      <vt:lpstr>Plataforma de Sedes Electrónicas </vt:lpstr>
      <vt:lpstr>Contido do Curso</vt:lpstr>
      <vt:lpstr>Introdución</vt:lpstr>
      <vt:lpstr>Introdución II</vt:lpstr>
      <vt:lpstr>Introdución II</vt:lpstr>
      <vt:lpstr>Introdución III</vt:lpstr>
      <vt:lpstr>Introdución IV</vt:lpstr>
      <vt:lpstr>Introdución V: Proceso del trámite</vt:lpstr>
      <vt:lpstr>Arquitectura Global</vt:lpstr>
      <vt:lpstr>Sedes dispoñibles</vt:lpstr>
      <vt:lpstr>Contidos</vt:lpstr>
      <vt:lpstr>Tramitación I: Ayuntamientos</vt:lpstr>
      <vt:lpstr>Tramitación I: Diputación</vt:lpstr>
      <vt:lpstr>Consulta de Xestións do Cidadán</vt:lpstr>
      <vt:lpstr>Consulta de Xestións do Cidadán</vt:lpstr>
      <vt:lpstr>Portal de Órganos Colexiados</vt:lpstr>
      <vt:lpstr>Plataforma de Sedes Electrónicas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Leonardo Curros Bermúdez</dc:creator>
  <cp:lastModifiedBy>Sánchez Couto, Patricia</cp:lastModifiedBy>
  <cp:revision>41</cp:revision>
  <cp:lastPrinted>2019-05-23T07:22:12Z</cp:lastPrinted>
  <dcterms:created xsi:type="dcterms:W3CDTF">2017-09-21T06:28:29Z</dcterms:created>
  <dcterms:modified xsi:type="dcterms:W3CDTF">2022-04-04T07:10:51Z</dcterms:modified>
</cp:coreProperties>
</file>